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94660"/>
  </p:normalViewPr>
  <p:slideViewPr>
    <p:cSldViewPr snapToGrid="0">
      <p:cViewPr varScale="1">
        <p:scale>
          <a:sx n="91" d="100"/>
          <a:sy n="91" d="100"/>
        </p:scale>
        <p:origin x="208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095CA3-FADD-0DC5-6E63-58A5FE959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9EF5A-F8BC-A64F-8A71-D4F805437D20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5DB1EC9-39D3-CE84-CC31-A858FB114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E48159-3C70-74E1-DB43-F4C74356C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50273-76FA-DB4F-A813-BCBFFEFC08C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1234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6BA844-85A2-0D6F-0780-D010A80BC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4ABE-1AFF-B540-995A-4A6C3D69758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93A536E-D6EF-DA79-8E85-A3E60357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8D8DD5-97A4-F1C6-49F2-79817F7FB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5D4490-19F0-B144-A48F-1DDE33BAE21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71554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D3F6C60-A2F0-1F7C-8266-54379221B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9E0D1-5794-D64A-9BED-FD629F087C2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9FF358-C0AD-81F3-C3A5-90EDC12D1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DB75AA-7A74-E472-58D0-253642A6F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54D6C-CE1E-354F-9E21-9923A6EA0AF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59234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A006EF-EEB1-4E54-989D-0A88868D0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DA91-B47F-6640-A18C-E77CB174C08D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B4291EA-4F7A-89A8-91FD-8F0B26E06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E4CC7A-0E29-7CBB-BEB9-F071F807C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E0CC2-D2F7-9646-A4F1-1E67B0FA90A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4564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FED82B-A9AE-D11D-D95E-BD8FF7032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52E9D-8107-584F-ABC8-2C1DFF02226A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947C21-6883-6679-647A-591724C5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5A8345-72FA-1676-C646-A90EC273D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20341-B28F-7045-A700-3F25960EC7B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84192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EB892871-01A2-4602-B341-0F13CDB6F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42136-16E2-524B-8B22-9366ADF822E8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698D97DB-0FF7-FFC8-777B-4BC420DDE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C8AA5AA2-5442-522B-A789-11EB3FF54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F51D5-CBC0-A349-A6E3-670F456061C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983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EA189999-1D63-9A1C-CE0C-F4A88B8BC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2A64-A0BC-AB41-86F7-96816C810161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3AE530BD-2886-2F59-5B59-BF92B022F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02BB47B4-8E7C-2E1E-4C0D-7D517EA85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30548-07C1-EC45-9BAD-511AD88B461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2926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B39BB25F-D37B-2344-54C8-B314BDAD2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2832F-6E9B-3B47-A1C3-12BF59F1FEED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3EB1D68-E2D9-8B01-D4F1-CD974A45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135992F6-A820-4328-BAEC-1F9C4F8BC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95ACA-2A66-9D4E-9506-2D39A88A02A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4104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FD3260D0-1182-65A9-3FF7-8F1E45F73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27EAA-90EB-2647-ACA9-1A4BDBFAB954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5D763FB7-1B77-0BA1-164D-E0EAB4C6A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60F0CBEE-428B-6C12-B7F4-13E448BB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4EB2D-630F-A04D-B75B-A4109A06974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21479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3DECF156-51FC-38F2-E6B8-D70AA639E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66CB0-38DA-9944-A3D4-148084585109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0CBA789E-206E-3D22-2FF3-C932C0CF6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F4189E7A-3A8A-1C08-9196-C6912C2B6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94803-5FF0-4B43-A89C-E1F896A85D6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350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F5A1304-33FC-2B97-D3A4-CC472FACE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BBA76-3AC4-E742-B311-BF4E042192BA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26D54113-A151-6AA9-7843-EC3A75CD1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D97720EB-FCE8-5BAB-7F75-3B3E96F30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34BA9-F293-A44B-AA1B-F47060F7270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09299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649AB696-70AC-5C18-F43B-00B0544254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39A4DF4E-EE82-6188-567C-5F9AB6EF0E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B4038C-7D6F-3347-8562-57A9722D6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91582B-06AD-924A-95FA-C4872AFB1FA0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1ED3C-C1BF-844F-B08E-BAD0B60E5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79ABD6-50D1-5C47-8A8B-DA10513CC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5C2C2CE-402D-0A48-8EF7-5A7D178DC3E2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Grafik 8">
            <a:extLst>
              <a:ext uri="{FF2B5EF4-FFF2-40B4-BE49-F238E27FC236}">
                <a16:creationId xmlns:a16="http://schemas.microsoft.com/office/drawing/2014/main" id="{DD1C465E-E986-E4AE-DD5E-E9E7ECEF7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4288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Grafik 10">
            <a:extLst>
              <a:ext uri="{FF2B5EF4-FFF2-40B4-BE49-F238E27FC236}">
                <a16:creationId xmlns:a16="http://schemas.microsoft.com/office/drawing/2014/main" id="{8346CE76-8892-BCA1-C472-FB6CA0C49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138863"/>
            <a:ext cx="117157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Grafik 5">
            <a:extLst>
              <a:ext uri="{FF2B5EF4-FFF2-40B4-BE49-F238E27FC236}">
                <a16:creationId xmlns:a16="http://schemas.microsoft.com/office/drawing/2014/main" id="{F7E3C59A-4EC6-6A8A-0E6A-4FA79A99D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222" y="242888"/>
            <a:ext cx="8069556" cy="490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D3587CA-ACBD-F334-50E0-8EDFFF707667}"/>
              </a:ext>
            </a:extLst>
          </p:cNvPr>
          <p:cNvSpPr txBox="1"/>
          <p:nvPr/>
        </p:nvSpPr>
        <p:spPr>
          <a:xfrm>
            <a:off x="1990882" y="5283231"/>
            <a:ext cx="825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Abbildung 2: </a:t>
            </a:r>
            <a:r>
              <a:rPr lang="de-DE" sz="1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Entwicklung der Temperaturmittelwerte für verschiedene Jahrzehnte von 1881 bis 2020 (schwarze Punkte) in Deutschland. Die gestrichelte orangene Linie gibt den Mittelwert aller Temperaturen von 1881-1980 in Deutschland an. Dieser Mittelwert liegt bei 8,1°C.</a:t>
            </a:r>
            <a:endParaRPr lang="de-DE" sz="1400" kern="150" dirty="0">
              <a:effectLst/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5F4A9F0-DF28-9C51-5C7A-1E4095CDA2C9}"/>
              </a:ext>
            </a:extLst>
          </p:cNvPr>
          <p:cNvSpPr txBox="1"/>
          <p:nvPr/>
        </p:nvSpPr>
        <p:spPr>
          <a:xfrm>
            <a:off x="10241278" y="6368663"/>
            <a:ext cx="1448974" cy="3056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Aufgabe 3.1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</Words>
  <Application>Microsoft Macintosh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Germund (agermund)</dc:creator>
  <cp:lastModifiedBy>Wibke Niels</cp:lastModifiedBy>
  <cp:revision>11</cp:revision>
  <dcterms:created xsi:type="dcterms:W3CDTF">2021-11-11T13:00:13Z</dcterms:created>
  <dcterms:modified xsi:type="dcterms:W3CDTF">2023-02-13T17:28:04Z</dcterms:modified>
</cp:coreProperties>
</file>