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1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240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4DEC5D6-7AD8-BCFD-04D1-C44219AED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AA465-04E0-4247-9733-6362D1216A32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35A6DC6-B1F3-2C32-4346-97C3AAF82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69A0C90-BD51-0BC4-8140-3D1103A19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43F127-6894-4545-B653-7CDE3C24D227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99199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9523815-6A45-C66F-6E91-A4A75AA13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DBB74-3E89-B34B-8C86-EF909FEA4818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89DD9F9-FABB-BEB5-0E34-859170349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8A69B78-3238-53BC-177A-91615D879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251363-D9E4-A240-97B6-0FE2BA057027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68265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DBE8DC4-850A-235B-C0AB-9E2401559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882F7-CB6D-7442-9B82-060CD0674898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E02B6A6-46D2-6230-303F-41992543A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27436A0-9305-1564-E587-DA77CB6CD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EADCB7-EC77-854B-AAB1-3352BF4C91E8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373357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468E5AB-6A1A-31FB-F171-F583B8B08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E6661-613A-FA46-9BBA-EFD6D9B6A0E6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68EC048-998D-0AD5-B2A5-AA5B3D808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F1EA2A9-E65F-D95A-3F7A-F37BF6345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84B71-8565-7948-83C3-774ECF6B5220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0600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414A3D6-2C6A-1D03-7046-7E6AC5AE6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4C167-1839-0B43-A0E3-C51C0B51C58A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84ACE84-9AF3-0FA9-26D1-7907151F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DD49820-5FE6-D967-AC53-E5F6106E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C2140B-7704-7B44-8FC1-2301A56FCEED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92865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1F4B74D1-30F8-4135-D680-03B3D655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37ED2-945B-8E4D-91B4-0B08B20BF4FC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E996DAA5-302F-DAAC-8D0A-A49225D71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4A31915F-7ABA-A55D-F294-778C9FED0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1F13C9-F45C-C645-8F55-BC55DACF2D4C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33157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94E48694-4450-642D-D17F-524B54755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EB4D1-4FB4-5149-BC99-2F640443BF5E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F3551FD0-D2A2-520B-BEA3-4342F7AE3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F5429421-FFA9-65D2-73F0-666C801BA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1D6E6C-4A5E-B54D-927C-16EB4AB7ED78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636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2103B609-A22E-321C-5E36-B63E56541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FA6BC-90B1-A94D-B8DD-E24FDF613663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87FC2167-267F-17F5-4693-00407AC17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9C3EA78C-3F7B-6685-0634-9F0E45C17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713BA7-9F66-6E43-9048-124ED59913A2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73146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>
            <a:extLst>
              <a:ext uri="{FF2B5EF4-FFF2-40B4-BE49-F238E27FC236}">
                <a16:creationId xmlns:a16="http://schemas.microsoft.com/office/drawing/2014/main" id="{A0D3F2D3-91C4-5423-A521-B954A7F0E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49285-9BC6-2C41-87A7-34523C717ACC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06FFD532-9F8E-3745-1575-34A720014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>
            <a:extLst>
              <a:ext uri="{FF2B5EF4-FFF2-40B4-BE49-F238E27FC236}">
                <a16:creationId xmlns:a16="http://schemas.microsoft.com/office/drawing/2014/main" id="{B79EBBFE-719C-E1A5-8C81-AF3EFA2EA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05CB98-2DA2-C941-8E7A-788191B53D5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03576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0949E190-28C4-6124-5E1A-267C6038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342C4-4153-4E41-A889-90075CD9433E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6275D25A-2954-AEAE-4809-5ADCE16B0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B80E5D40-F737-9F61-76C2-B2CBA2DE1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DC5F89-D079-1143-88F6-4C0761AB2B9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86070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FA466F2A-DFFE-AA6A-B32F-D4E75C561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05044-8F8B-5542-AB34-E2F69003A052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F4F1E357-6AD8-031C-7378-8CB627242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ECF38C71-CDF6-A310-7C38-462C08546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F176D5-A3D0-B941-AD25-8C28810DE6AB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51707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>
            <a:extLst>
              <a:ext uri="{FF2B5EF4-FFF2-40B4-BE49-F238E27FC236}">
                <a16:creationId xmlns:a16="http://schemas.microsoft.com/office/drawing/2014/main" id="{9E49201E-9681-2866-BF3B-92EAB3D52C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Mastertitelformat bearbeiten</a:t>
            </a:r>
          </a:p>
        </p:txBody>
      </p:sp>
      <p:sp>
        <p:nvSpPr>
          <p:cNvPr id="1027" name="Textplatzhalter 2">
            <a:extLst>
              <a:ext uri="{FF2B5EF4-FFF2-40B4-BE49-F238E27FC236}">
                <a16:creationId xmlns:a16="http://schemas.microsoft.com/office/drawing/2014/main" id="{15147FB2-A350-D2D1-6124-F70FCC14A5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Mastertextformat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B4038C-7D6F-3347-8562-57A9722D6E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EC5C552-A88C-9D4F-A514-04F7F745C830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611ED3C-C1BF-844F-B08E-BAD0B60E5D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379ABD6-50D1-5C47-8A8B-DA10513CCD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237DD8C-BE4C-C046-877E-08F0DAE20374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Grafik 8">
            <a:extLst>
              <a:ext uri="{FF2B5EF4-FFF2-40B4-BE49-F238E27FC236}">
                <a16:creationId xmlns:a16="http://schemas.microsoft.com/office/drawing/2014/main" id="{C842A91B-B8DA-B847-C059-31BDA819C3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242888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Grafik 10">
            <a:extLst>
              <a:ext uri="{FF2B5EF4-FFF2-40B4-BE49-F238E27FC236}">
                <a16:creationId xmlns:a16="http://schemas.microsoft.com/office/drawing/2014/main" id="{BD436F72-D953-B45F-A817-39F7C2DB7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6138863"/>
            <a:ext cx="1171575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Grafik 13">
            <a:extLst>
              <a:ext uri="{FF2B5EF4-FFF2-40B4-BE49-F238E27FC236}">
                <a16:creationId xmlns:a16="http://schemas.microsoft.com/office/drawing/2014/main" id="{D22608B9-7076-5AF2-4D03-FDF7DC571C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710" y="242888"/>
            <a:ext cx="9122580" cy="512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65F5EC52-F5E2-1574-B727-4F5C17B46A00}"/>
              </a:ext>
            </a:extLst>
          </p:cNvPr>
          <p:cNvSpPr txBox="1"/>
          <p:nvPr/>
        </p:nvSpPr>
        <p:spPr>
          <a:xfrm>
            <a:off x="10205544" y="6364623"/>
            <a:ext cx="1418897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latin typeface="Roboto" panose="02000000000000000000" pitchFamily="2" charset="0"/>
                <a:ea typeface="Roboto" panose="02000000000000000000" pitchFamily="2" charset="0"/>
              </a:rPr>
              <a:t>Aufgabe 4.1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4622F9E-6FA7-6674-B51D-DD3988E0D982}"/>
              </a:ext>
            </a:extLst>
          </p:cNvPr>
          <p:cNvSpPr txBox="1"/>
          <p:nvPr/>
        </p:nvSpPr>
        <p:spPr>
          <a:xfrm>
            <a:off x="1440120" y="5442046"/>
            <a:ext cx="92171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kern="0" dirty="0">
                <a:solidFill>
                  <a:srgbClr val="00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Abbildung 4: </a:t>
            </a:r>
            <a:r>
              <a:rPr lang="de-DE" sz="1400" kern="0" dirty="0">
                <a:solidFill>
                  <a:srgbClr val="00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Auftreten kälterer und wärmerer Jahre als Abweichungen vom Mittelwert der Jahre 1971-2000 für die gesamte Erde. Der Mittelwert wurde auf den Wert Null gesetzt, um die °C Abweichungen direkt ablesen zu können.</a:t>
            </a:r>
            <a:endParaRPr lang="de-DE" sz="1400" kern="150" dirty="0">
              <a:effectLst/>
              <a:latin typeface="Roboto" panose="02000000000000000000" pitchFamily="2" charset="0"/>
              <a:ea typeface="Roboto" panose="02000000000000000000" pitchFamily="2" charset="0"/>
              <a:cs typeface="Arial Unicode MS" panose="020B0604020202020204" pitchFamily="34" charset="-128"/>
            </a:endParaRPr>
          </a:p>
          <a:p>
            <a:endParaRPr lang="de-DE" sz="14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41</Words>
  <Application>Microsoft Macintosh PowerPoint</Application>
  <PresentationFormat>Breitbild</PresentationFormat>
  <Paragraphs>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Anne Germund (agermund)</dc:creator>
  <cp:lastModifiedBy>Wibke Niels</cp:lastModifiedBy>
  <cp:revision>15</cp:revision>
  <dcterms:created xsi:type="dcterms:W3CDTF">2021-11-11T13:00:13Z</dcterms:created>
  <dcterms:modified xsi:type="dcterms:W3CDTF">2023-02-13T17:32:17Z</dcterms:modified>
</cp:coreProperties>
</file>