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9" autoAdjust="0"/>
    <p:restoredTop sz="94660"/>
  </p:normalViewPr>
  <p:slideViewPr>
    <p:cSldViewPr snapToGrid="0">
      <p:cViewPr varScale="1">
        <p:scale>
          <a:sx n="99" d="100"/>
          <a:sy n="99" d="100"/>
        </p:scale>
        <p:origin x="17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A2F74E-E814-4F01-A0AB-2EB9561024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5FE519F-52E9-48D9-B522-38C2E7C8E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CE1F9D-7587-4A8B-8633-95849921A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10BB6C-2A07-4212-B1EC-52E5E297B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5B8F5F-B648-4FB8-8FBA-48D4D8467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159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CD168E-7503-431D-89BF-5C80055D8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79C25E6-38A3-4DE1-ADFB-5A220F714C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2C42CD-C4FA-474F-9E68-F987679A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4BCCC-48D1-4D64-9915-2B66D5FDA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86AFA3-810F-474D-830A-E0AC635A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7172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5F28B3F-75BA-4B34-89AD-9A5EAC2BB2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E769E86-0DD3-48EF-BF67-7CF1DB99D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2338CC-FCF0-4088-990F-4A78C675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E722E0-6C71-4609-AAC6-62EFC95C4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130988-BAD1-413B-9A79-7CB3730A7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8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3FE1F5-90B9-4FAD-B90D-1480A05D9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E9737D-410A-4958-BD68-FEF3EAAD0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198121D-46A1-46B7-8FA0-EC115B3AF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08FD4D-4263-41B8-BF09-1049BB155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202534-A41A-4255-84EF-A2F09634A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0080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5FC48A-3580-4A61-B102-39384275D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41DEF4-989D-4F20-A7C0-11C36D9C6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DEED5E-3DB4-4CA3-BFBF-EF07E91B4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2C8120-7015-4D74-9ACD-7F195B9B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37A402A-5B0F-4704-BEA4-D00CA39C8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8955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93F073-26CF-4037-A6DB-A512B6D0D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64AFA3-70D2-490C-85DE-B84A8634C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2A00409-FFB5-4693-8AF5-4F3C26BC01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9470531-6F4D-4144-B3A2-518FF5FA5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B35159-F06D-46E6-8513-2C05AC23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9AAFCBA-431E-45DB-9546-07876F390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47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C79A1B-1223-470B-89A7-B343ED797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64121D7-0477-4BFB-86EF-5226E2797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4E72008-31AD-4E0D-A774-93B4106B6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23610CF-7B00-4B25-A886-5C52E93B9A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815751C-458A-47F7-BE7A-BDCC646EDD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62EAEFD-7579-4908-B000-F023C0623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89A83E9-DEBB-4F6E-8A9F-E9BE3A942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2900B67-4A7D-4900-BD3E-4AE43C226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266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0D65E-6D8B-4D76-AFF4-83454DDB8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6CB91C0-5C3D-434E-9588-7BA1FF65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400171A-3D6A-4DC1-BBC6-733ED3D55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54072B7-7DA2-4B3D-876B-B1A6148C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98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FD4FACC-740E-47C5-BEC2-35F1BFA30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9AD6D17-B544-4EFC-AB1E-9B0EA78B7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3DA64D1-C224-4ED4-8672-088BA6B17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8397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34C2F6-8D71-417F-A746-6848B93C3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2BD14D-4D7D-4FAE-B402-A7C2D03DD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700EE5-C0D3-47D9-81A1-58BFA6A8C7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1F419CE-53C2-4BE6-A194-413628A02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30509C6-CCD1-456B-B6AC-E3B8BAC2A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66D4080-2CBF-445F-BD20-105D8BC1F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10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DED87-F197-4DBE-9855-55E91F9C2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E176D40-E0AD-449A-B17D-AAB83124B9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8B188D0-F41C-4B23-9058-6360B18554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A1ABC26-E611-4CF2-BF1E-A40380654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A3F718-F7CF-486A-BA49-0F869C092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CBEEE-9CD1-40A7-853C-F0BC1E8E5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213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C9F51CB-EEC8-4A9D-BD0D-BDB69929F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248939-C8A7-447C-B2D1-37EF59723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D9F5B6-86DC-4F8E-BCB5-77FEDF021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0C80A-69DF-41FC-A239-579878F51CDB}" type="datetimeFigureOut">
              <a:rPr lang="de-DE" smtClean="0"/>
              <a:t>08.02.23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E13C11-0004-4823-897F-32685B737A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41E602-F623-43F5-A537-225FA9CA23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01512-E0A0-4A2D-909C-F1154B84F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3833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4CF6A98-2175-4DD3-97E9-7CD03C1AF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0255" y="301607"/>
            <a:ext cx="8011489" cy="566735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915F643-6656-4305-97F2-BC970BAE1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55" y="242870"/>
            <a:ext cx="864108" cy="86410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4C634FD-209D-4B2F-9563-228F5DC93A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800" y="6139362"/>
            <a:ext cx="11714400" cy="56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18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Macintosh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Germund (agermund)</dc:creator>
  <cp:lastModifiedBy>Anne Germund (agermund)</cp:lastModifiedBy>
  <cp:revision>8</cp:revision>
  <dcterms:created xsi:type="dcterms:W3CDTF">2021-11-11T13:00:13Z</dcterms:created>
  <dcterms:modified xsi:type="dcterms:W3CDTF">2023-02-09T12:29:21Z</dcterms:modified>
</cp:coreProperties>
</file>