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compatMode="1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1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240" y="3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661BDA0-99BB-718F-9A0B-BACFBD32C3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D580F7-191A-9A43-8FDA-3A46C28F1067}" type="datetimeFigureOut">
              <a:rPr lang="de-DE"/>
              <a:pPr>
                <a:defRPr/>
              </a:pPr>
              <a:t>13.02.23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457D0C5-4D50-FD9C-C8F5-AAD21ACD92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4D807F3-928B-FF6F-6583-26F20D557B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68D443-0FC0-BA46-BFA9-61A60CD344A1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4356933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1EA98CA-0F77-13E5-BD3F-D5631BB969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17B007-A6A5-7C43-9C45-7DDFC4CD9A0F}" type="datetimeFigureOut">
              <a:rPr lang="de-DE"/>
              <a:pPr>
                <a:defRPr/>
              </a:pPr>
              <a:t>13.02.23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0F4CD71-4A0D-5AF6-AE1F-0D516FEBB5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FB6AB15-87DB-814E-2DE4-EEFCC9DE2F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1416D6-3459-1E47-977E-9BDA1A3CF114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2414652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C278D10-E081-44EA-1E39-027CB74879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354B34-B21F-1A4B-80BD-F2A4CF87BF40}" type="datetimeFigureOut">
              <a:rPr lang="de-DE"/>
              <a:pPr>
                <a:defRPr/>
              </a:pPr>
              <a:t>13.02.23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C9231D4-1A33-D128-D766-2DC490D5EE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DAB39FC-D922-ED5E-4FFB-965D1BCD17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C19818-EE71-C447-8C4F-010B7DC6E079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68975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C2E15A4-9A75-9EFD-2299-64F1A1EFA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86799A-9AE3-D144-8BE8-DBFF311A5BAA}" type="datetimeFigureOut">
              <a:rPr lang="de-DE"/>
              <a:pPr>
                <a:defRPr/>
              </a:pPr>
              <a:t>13.02.23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880C9D8-A396-7D08-25AE-1F9A93F595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2CEAE3C-2480-CB51-86A3-26E3F04C9B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ACBC9A-C413-8646-905E-A186176A42BB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409093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4E04E93-D192-85F2-F117-1619D4ECB6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31F5EA-5A3F-1F4C-B7D0-E990AB498B17}" type="datetimeFigureOut">
              <a:rPr lang="de-DE"/>
              <a:pPr>
                <a:defRPr/>
              </a:pPr>
              <a:t>13.02.23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BE2B6F6-CFE1-CDA6-2D4C-911A6F2BF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EA040BF-4860-8D0F-1017-291D1872ED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2A4BFC-DDB4-BD44-943F-DE2D501B1238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370029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3">
            <a:extLst>
              <a:ext uri="{FF2B5EF4-FFF2-40B4-BE49-F238E27FC236}">
                <a16:creationId xmlns:a16="http://schemas.microsoft.com/office/drawing/2014/main" id="{FAE3A9C6-617A-E44B-6D74-7D27E6CFD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9FEF4-CC8A-8F46-AF0E-78B2ED4B076C}" type="datetimeFigureOut">
              <a:rPr lang="de-DE"/>
              <a:pPr>
                <a:defRPr/>
              </a:pPr>
              <a:t>13.02.23</a:t>
            </a:fld>
            <a:endParaRPr lang="de-DE"/>
          </a:p>
        </p:txBody>
      </p:sp>
      <p:sp>
        <p:nvSpPr>
          <p:cNvPr id="6" name="Fußzeilenplatzhalter 4">
            <a:extLst>
              <a:ext uri="{FF2B5EF4-FFF2-40B4-BE49-F238E27FC236}">
                <a16:creationId xmlns:a16="http://schemas.microsoft.com/office/drawing/2014/main" id="{389D0F92-B91E-8B98-66D5-BA0229B40F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>
            <a:extLst>
              <a:ext uri="{FF2B5EF4-FFF2-40B4-BE49-F238E27FC236}">
                <a16:creationId xmlns:a16="http://schemas.microsoft.com/office/drawing/2014/main" id="{BFA40A83-4D70-22DF-1BEC-E64C0153C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8E62FE-397C-E247-BDAB-842F117A3119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3563824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3">
            <a:extLst>
              <a:ext uri="{FF2B5EF4-FFF2-40B4-BE49-F238E27FC236}">
                <a16:creationId xmlns:a16="http://schemas.microsoft.com/office/drawing/2014/main" id="{4B0B3C68-059A-06C9-D088-B891543D64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903F8-FF56-8244-B3DD-66E2858A2385}" type="datetimeFigureOut">
              <a:rPr lang="de-DE"/>
              <a:pPr>
                <a:defRPr/>
              </a:pPr>
              <a:t>13.02.23</a:t>
            </a:fld>
            <a:endParaRPr lang="de-DE"/>
          </a:p>
        </p:txBody>
      </p:sp>
      <p:sp>
        <p:nvSpPr>
          <p:cNvPr id="8" name="Fußzeilenplatzhalter 4">
            <a:extLst>
              <a:ext uri="{FF2B5EF4-FFF2-40B4-BE49-F238E27FC236}">
                <a16:creationId xmlns:a16="http://schemas.microsoft.com/office/drawing/2014/main" id="{F70CF49D-24AB-C7F0-BA3E-FD52110801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>
            <a:extLst>
              <a:ext uri="{FF2B5EF4-FFF2-40B4-BE49-F238E27FC236}">
                <a16:creationId xmlns:a16="http://schemas.microsoft.com/office/drawing/2014/main" id="{62997B5C-A121-E281-8C8A-0D8EEDB07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5D7BB1-4AD9-E945-BC3F-7C9407763BDB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0611258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3">
            <a:extLst>
              <a:ext uri="{FF2B5EF4-FFF2-40B4-BE49-F238E27FC236}">
                <a16:creationId xmlns:a16="http://schemas.microsoft.com/office/drawing/2014/main" id="{BE910C46-2913-CA15-5407-D85500EC9A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A095A9-6A26-B24F-A506-45EE03F59C59}" type="datetimeFigureOut">
              <a:rPr lang="de-DE"/>
              <a:pPr>
                <a:defRPr/>
              </a:pPr>
              <a:t>13.02.23</a:t>
            </a:fld>
            <a:endParaRPr lang="de-DE"/>
          </a:p>
        </p:txBody>
      </p:sp>
      <p:sp>
        <p:nvSpPr>
          <p:cNvPr id="4" name="Fußzeilenplatzhalter 4">
            <a:extLst>
              <a:ext uri="{FF2B5EF4-FFF2-40B4-BE49-F238E27FC236}">
                <a16:creationId xmlns:a16="http://schemas.microsoft.com/office/drawing/2014/main" id="{0D7B9712-DC29-67BC-6B49-73C0DC99B5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>
            <a:extLst>
              <a:ext uri="{FF2B5EF4-FFF2-40B4-BE49-F238E27FC236}">
                <a16:creationId xmlns:a16="http://schemas.microsoft.com/office/drawing/2014/main" id="{ED253CAE-146C-4714-E95B-3F97D0A7E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DE9E59-B336-2444-97A4-DA3DDE6536C6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972603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>
            <a:extLst>
              <a:ext uri="{FF2B5EF4-FFF2-40B4-BE49-F238E27FC236}">
                <a16:creationId xmlns:a16="http://schemas.microsoft.com/office/drawing/2014/main" id="{7E2E5E51-77A3-AA5A-1CF4-C7FFE8D76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C2DFAA-AAD3-2247-858E-96696CFC160E}" type="datetimeFigureOut">
              <a:rPr lang="de-DE"/>
              <a:pPr>
                <a:defRPr/>
              </a:pPr>
              <a:t>13.02.23</a:t>
            </a:fld>
            <a:endParaRPr lang="de-DE"/>
          </a:p>
        </p:txBody>
      </p:sp>
      <p:sp>
        <p:nvSpPr>
          <p:cNvPr id="3" name="Fußzeilenplatzhalter 4">
            <a:extLst>
              <a:ext uri="{FF2B5EF4-FFF2-40B4-BE49-F238E27FC236}">
                <a16:creationId xmlns:a16="http://schemas.microsoft.com/office/drawing/2014/main" id="{902BE316-5ECA-8140-F30E-98408645D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>
            <a:extLst>
              <a:ext uri="{FF2B5EF4-FFF2-40B4-BE49-F238E27FC236}">
                <a16:creationId xmlns:a16="http://schemas.microsoft.com/office/drawing/2014/main" id="{9354EDAD-FA3D-D8A8-A542-58C1D8734C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F645E6-1888-214C-AC47-E50C399DDCEF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0099716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3">
            <a:extLst>
              <a:ext uri="{FF2B5EF4-FFF2-40B4-BE49-F238E27FC236}">
                <a16:creationId xmlns:a16="http://schemas.microsoft.com/office/drawing/2014/main" id="{5BD0BB14-55B3-48E0-EF53-CE670386D4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AF3DA9-CB47-8D40-A8E9-BDFDBA163F9F}" type="datetimeFigureOut">
              <a:rPr lang="de-DE"/>
              <a:pPr>
                <a:defRPr/>
              </a:pPr>
              <a:t>13.02.23</a:t>
            </a:fld>
            <a:endParaRPr lang="de-DE"/>
          </a:p>
        </p:txBody>
      </p:sp>
      <p:sp>
        <p:nvSpPr>
          <p:cNvPr id="6" name="Fußzeilenplatzhalter 4">
            <a:extLst>
              <a:ext uri="{FF2B5EF4-FFF2-40B4-BE49-F238E27FC236}">
                <a16:creationId xmlns:a16="http://schemas.microsoft.com/office/drawing/2014/main" id="{43C7CF00-087A-A0D0-040B-5B0EA5950B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>
            <a:extLst>
              <a:ext uri="{FF2B5EF4-FFF2-40B4-BE49-F238E27FC236}">
                <a16:creationId xmlns:a16="http://schemas.microsoft.com/office/drawing/2014/main" id="{B3CD7850-09B9-48CD-795B-D36066837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8E5588-8D6D-E447-8736-824E86B668BD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65117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3">
            <a:extLst>
              <a:ext uri="{FF2B5EF4-FFF2-40B4-BE49-F238E27FC236}">
                <a16:creationId xmlns:a16="http://schemas.microsoft.com/office/drawing/2014/main" id="{B7DFBF87-01D9-DD69-8645-B77B18DB40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3143BA-A503-C647-A0ED-CE1D24E751F4}" type="datetimeFigureOut">
              <a:rPr lang="de-DE"/>
              <a:pPr>
                <a:defRPr/>
              </a:pPr>
              <a:t>13.02.23</a:t>
            </a:fld>
            <a:endParaRPr lang="de-DE"/>
          </a:p>
        </p:txBody>
      </p:sp>
      <p:sp>
        <p:nvSpPr>
          <p:cNvPr id="6" name="Fußzeilenplatzhalter 4">
            <a:extLst>
              <a:ext uri="{FF2B5EF4-FFF2-40B4-BE49-F238E27FC236}">
                <a16:creationId xmlns:a16="http://schemas.microsoft.com/office/drawing/2014/main" id="{A3F9DC02-F027-3922-9F9E-A197F873D5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>
            <a:extLst>
              <a:ext uri="{FF2B5EF4-FFF2-40B4-BE49-F238E27FC236}">
                <a16:creationId xmlns:a16="http://schemas.microsoft.com/office/drawing/2014/main" id="{8FC7FBB5-8F1F-8345-F03F-287EFEA9C5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D44CA4-E7CF-344C-B9FA-DE678C571AD1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7528089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elplatzhalter 1">
            <a:extLst>
              <a:ext uri="{FF2B5EF4-FFF2-40B4-BE49-F238E27FC236}">
                <a16:creationId xmlns:a16="http://schemas.microsoft.com/office/drawing/2014/main" id="{4A2E1052-034B-090D-4DD9-D83BA5EA6CE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Mastertitelformat bearbeiten</a:t>
            </a:r>
          </a:p>
        </p:txBody>
      </p:sp>
      <p:sp>
        <p:nvSpPr>
          <p:cNvPr id="1027" name="Textplatzhalter 2">
            <a:extLst>
              <a:ext uri="{FF2B5EF4-FFF2-40B4-BE49-F238E27FC236}">
                <a16:creationId xmlns:a16="http://schemas.microsoft.com/office/drawing/2014/main" id="{49D6ACD5-D375-12E2-6B9C-872A776B164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Mastertextformat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9B4038C-7D6F-3347-8562-57A9722D6E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71F2259-C289-AC49-A974-8BBB7DD6E51F}" type="datetimeFigureOut">
              <a:rPr lang="de-DE"/>
              <a:pPr>
                <a:defRPr/>
              </a:pPr>
              <a:t>13.02.23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611ED3C-C1BF-844F-B08E-BAD0B60E5D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379ABD6-50D1-5C47-8A8B-DA10513CCD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F4AFBCDB-790B-AB43-B790-0DFEDC9A8271}" type="slidenum">
              <a:rPr lang="de-DE" altLang="de-DE"/>
              <a:pPr/>
              <a:t>‹Nr.›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Grafik 8">
            <a:extLst>
              <a:ext uri="{FF2B5EF4-FFF2-40B4-BE49-F238E27FC236}">
                <a16:creationId xmlns:a16="http://schemas.microsoft.com/office/drawing/2014/main" id="{5CC8E005-A45B-99B6-06E3-617A33DDA5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475" y="242888"/>
            <a:ext cx="863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Grafik 10">
            <a:extLst>
              <a:ext uri="{FF2B5EF4-FFF2-40B4-BE49-F238E27FC236}">
                <a16:creationId xmlns:a16="http://schemas.microsoft.com/office/drawing/2014/main" id="{3C949F7A-AE46-0473-75B6-895AC7BE7F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" y="6138863"/>
            <a:ext cx="11715750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Grafik 10">
            <a:extLst>
              <a:ext uri="{FF2B5EF4-FFF2-40B4-BE49-F238E27FC236}">
                <a16:creationId xmlns:a16="http://schemas.microsoft.com/office/drawing/2014/main" id="{9049340B-77B9-1B07-0C2F-0ADFF54A69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9688" y="400050"/>
            <a:ext cx="5672137" cy="488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F23C772A-2C2F-D395-1C41-D1EFF872D84E}"/>
              </a:ext>
            </a:extLst>
          </p:cNvPr>
          <p:cNvSpPr txBox="1"/>
          <p:nvPr/>
        </p:nvSpPr>
        <p:spPr>
          <a:xfrm>
            <a:off x="10237076" y="6399624"/>
            <a:ext cx="1408386" cy="2769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latin typeface="Roboto" panose="02000000000000000000" pitchFamily="2" charset="0"/>
                <a:ea typeface="Roboto" panose="02000000000000000000" pitchFamily="2" charset="0"/>
              </a:rPr>
              <a:t>Aufgabe 6.1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ECC7317B-4E92-C66E-1BDF-FE0B437B7F94}"/>
              </a:ext>
            </a:extLst>
          </p:cNvPr>
          <p:cNvSpPr txBox="1"/>
          <p:nvPr/>
        </p:nvSpPr>
        <p:spPr>
          <a:xfrm>
            <a:off x="2537647" y="5316034"/>
            <a:ext cx="7762491" cy="1201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>
              <a:lnSpc>
                <a:spcPct val="120000"/>
              </a:lnSpc>
              <a:spcBef>
                <a:spcPts val="1200"/>
              </a:spcBef>
              <a:spcAft>
                <a:spcPts val="285"/>
              </a:spcAft>
            </a:pPr>
            <a:r>
              <a:rPr lang="de-DE" sz="1400" b="1" kern="0" dirty="0">
                <a:solidFill>
                  <a:srgbClr val="000000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Abbildung 5:</a:t>
            </a:r>
            <a:r>
              <a:rPr lang="de-DE" sz="1400" kern="0" dirty="0">
                <a:solidFill>
                  <a:srgbClr val="000000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 Temperaturabweichungen zum Mittelwert der Jahre 1961-1990 in einzelnen Regionen in Deutschland für die Jahre 1881 bis 2019.</a:t>
            </a:r>
            <a:endParaRPr lang="de-DE" sz="1400" kern="150" dirty="0">
              <a:effectLst/>
              <a:latin typeface="Roboto" panose="02000000000000000000" pitchFamily="2" charset="0"/>
              <a:ea typeface="Roboto" panose="02000000000000000000" pitchFamily="2" charset="0"/>
              <a:cs typeface="Arial Unicode MS" panose="020B0604020202020204" pitchFamily="34" charset="-128"/>
            </a:endParaRPr>
          </a:p>
          <a:p>
            <a:pPr fontAlgn="ctr">
              <a:lnSpc>
                <a:spcPct val="120000"/>
              </a:lnSpc>
              <a:spcAft>
                <a:spcPts val="1200"/>
              </a:spcAft>
            </a:pPr>
            <a:r>
              <a:rPr lang="de-DE" sz="1000" kern="0" dirty="0">
                <a:solidFill>
                  <a:srgbClr val="000000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Quelle: DWD: Rückblick auf die Temperatur in Deutschland im Jahr 2019 und die langfristige Entwicklung. F. Kaspar, K. Friedrich, 2020</a:t>
            </a:r>
            <a:endParaRPr lang="de-DE" sz="1000" kern="150" dirty="0">
              <a:effectLst/>
              <a:latin typeface="Roboto" panose="02000000000000000000" pitchFamily="2" charset="0"/>
              <a:ea typeface="Roboto" panose="02000000000000000000" pitchFamily="2" charset="0"/>
              <a:cs typeface="Arial Unicode MS" panose="020B0604020202020204" pitchFamily="34" charset="-128"/>
            </a:endParaRPr>
          </a:p>
          <a:p>
            <a:endParaRPr lang="de-DE" sz="14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50</Words>
  <Application>Microsoft Macintosh PowerPoint</Application>
  <PresentationFormat>Breitbild</PresentationFormat>
  <Paragraphs>3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Calibri</vt:lpstr>
      <vt:lpstr>Arial</vt:lpstr>
      <vt:lpstr>Calibri Light</vt:lpstr>
      <vt:lpstr>Office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Anne Germund (agermund)</dc:creator>
  <cp:lastModifiedBy>Wibke Niels</cp:lastModifiedBy>
  <cp:revision>14</cp:revision>
  <dcterms:created xsi:type="dcterms:W3CDTF">2021-11-11T13:00:13Z</dcterms:created>
  <dcterms:modified xsi:type="dcterms:W3CDTF">2023-02-13T17:34:29Z</dcterms:modified>
</cp:coreProperties>
</file>