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40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052176-444E-34FB-38DC-5FF7C79C5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75ACB-8D80-A348-9B80-4F50A5D6E9EC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E000CD-BAF7-9847-9E55-FBC0D36CB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AF8EEC-E124-3049-55BB-4078B39F7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A64CE-FA31-9C4D-A8DB-CF9E0843AF3B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31312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D4F01C-9C09-07A6-0477-5019EA781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FC914-DCFC-4E4A-8006-F61F498F29F2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EA4662-5C5B-418E-6B5B-5746B69C3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5C75E6-DF8B-C682-DD7D-31AECF1D8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3282-E39F-D846-9A8F-68751814B96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56470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D711042-D1D6-D87D-7816-A4E45CE01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FBA4-6A73-354F-ADFC-881205655BDD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F825F7-BE3B-999D-3503-6248B0896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E826C43-F2E4-E26E-EF5E-B40772BC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5B54F-2470-D849-8107-FB62B8DC577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45663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150547-3DD2-926F-A2C5-3F62458DE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BE6D7-8FAF-7849-AF70-88DF58B4168F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7F5132-EA68-767D-A213-2C04BEC19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C280C2-74E1-734D-0CD8-36183197C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798F5-8574-984A-84C0-2A4AB9A311C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51764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0F6D96-F5B8-9C40-4B5B-F34BDF688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25D2B-A878-0B40-80D5-A3F378CD1827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2B00E6-1784-DD23-83A2-BCA541957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71C7AC-F325-6A86-FE5E-6A742AEA3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0E925-C74C-2B4B-B691-9114404D0B2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07760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15864305-CEE0-5D7D-78E0-854F19D33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1CB6E-7E78-5848-84ED-4679A73D3243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DD917937-FF83-5341-2565-2A7091BCB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E5132739-D74F-2445-135A-0B18ABBE1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95256-A662-4844-A3C7-135C6EC2B2C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8206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2B571C2F-3FB9-AF03-39D3-CA88F5D27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A82A-70A1-EC47-93A6-CE6DAB91FE94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2FE7E5DB-8164-85ED-1FA5-4168E8A8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A94C08B-E5BB-42D2-3D7B-B39FE4B40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DC0BE-7986-D449-B206-0A58EA51DF8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8665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2BA14A47-D19E-4AC0-F25F-39E645F1D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EF616-E7E1-F541-9ADA-433434D68D8D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B6DC43CF-435C-1174-29EA-751B988AE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D1F97F3B-6D12-80EA-9EDB-08D07A1C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37EDE-91BD-A04D-9992-80BDD4864A5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520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FFECF030-951B-0441-12F5-004546485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8EEAE-64B7-0441-9CDD-63EEDAD1C90B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ACEE025B-2F26-9E10-93AA-8EDC07C21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258FC712-1558-CB9C-DC36-D257D1601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CE76-6C50-E840-BB21-5A18D8EAC53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51046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26C57571-7E55-C630-B675-0F3B5725B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3FBEE-0C63-8A45-B5C2-D1A22821B821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7CF77876-34F8-015B-8110-CFDC0D9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11D0606D-5D2A-F30E-9708-6E583F86E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3D5E4-6AB5-B545-89EC-4593D8FC066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576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0B358F6-02C0-8F1A-A84A-A84052DEF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504D4-718E-1348-AC57-E3D48CC667A4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648112B3-A685-5117-235C-C8B2AF764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491B51AF-0787-A892-6111-A7AC5EC8B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D0AE2-E97C-064F-AA51-972484D7EFA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3524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A0F69FED-0F47-881B-352F-40AF0DFDC5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207606A9-8D50-A570-8940-7AE0962E31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B4038C-7D6F-3347-8562-57A9722D6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9E296A-603C-B14E-8D2A-3452009EECCB}" type="datetimeFigureOut">
              <a:rPr lang="de-DE"/>
              <a:pPr>
                <a:defRPr/>
              </a:pPr>
              <a:t>13.02.23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11ED3C-C1BF-844F-B08E-BAD0B60E5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379ABD6-50D1-5C47-8A8B-DA10513CC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3813E99-4160-834A-A566-846D37E521A6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Grafik 8">
            <a:extLst>
              <a:ext uri="{FF2B5EF4-FFF2-40B4-BE49-F238E27FC236}">
                <a16:creationId xmlns:a16="http://schemas.microsoft.com/office/drawing/2014/main" id="{2B6E5C06-7180-C253-D1FC-C181828A6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4288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Grafik 10">
            <a:extLst>
              <a:ext uri="{FF2B5EF4-FFF2-40B4-BE49-F238E27FC236}">
                <a16:creationId xmlns:a16="http://schemas.microsoft.com/office/drawing/2014/main" id="{C3B91B0B-967C-0E04-B315-0E2FD83AE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138863"/>
            <a:ext cx="1171575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Grafik 6">
            <a:extLst>
              <a:ext uri="{FF2B5EF4-FFF2-40B4-BE49-F238E27FC236}">
                <a16:creationId xmlns:a16="http://schemas.microsoft.com/office/drawing/2014/main" id="{17274999-44C1-FBF8-D62D-71703AF67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242889"/>
            <a:ext cx="5502986" cy="519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1935AA3-D876-3271-4C10-4DE7A6D0A8BD}"/>
              </a:ext>
            </a:extLst>
          </p:cNvPr>
          <p:cNvSpPr txBox="1"/>
          <p:nvPr/>
        </p:nvSpPr>
        <p:spPr>
          <a:xfrm>
            <a:off x="9995338" y="6389114"/>
            <a:ext cx="1702675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</a:rPr>
              <a:t>Aufgabe 3.3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D4C34BD-38CE-542B-E792-0100F9009574}"/>
              </a:ext>
            </a:extLst>
          </p:cNvPr>
          <p:cNvSpPr txBox="1"/>
          <p:nvPr/>
        </p:nvSpPr>
        <p:spPr>
          <a:xfrm>
            <a:off x="3058510" y="5612522"/>
            <a:ext cx="5925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Abbildung 3: </a:t>
            </a:r>
            <a:r>
              <a:rPr lang="de-DE" sz="1400" kern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Abweichungen vom Temperaturmittelwert 1881-1980 in °C</a:t>
            </a:r>
            <a:endParaRPr lang="de-DE" sz="1400" kern="150" dirty="0">
              <a:effectLst/>
              <a:latin typeface="Roboto" panose="02000000000000000000" pitchFamily="2" charset="0"/>
              <a:ea typeface="Roboto" panose="02000000000000000000" pitchFamily="2" charset="0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</Words>
  <Application>Microsoft Macintosh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Germund (agermund)</dc:creator>
  <cp:lastModifiedBy>Wibke Niels</cp:lastModifiedBy>
  <cp:revision>12</cp:revision>
  <dcterms:created xsi:type="dcterms:W3CDTF">2021-11-11T13:00:13Z</dcterms:created>
  <dcterms:modified xsi:type="dcterms:W3CDTF">2023-02-13T17:30:13Z</dcterms:modified>
</cp:coreProperties>
</file>