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0691813" cy="7559675"/>
  <p:notesSz cx="7559675" cy="10691813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/>
    <p:restoredTop sz="94668"/>
  </p:normalViewPr>
  <p:slideViewPr>
    <p:cSldViewPr snapToGrid="0" snapToObjects="1">
      <p:cViewPr varScale="1">
        <p:scale>
          <a:sx n="84" d="100"/>
          <a:sy n="84" d="100"/>
        </p:scale>
        <p:origin x="149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858600" y="632520"/>
            <a:ext cx="8974440" cy="11415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5310" b="0" strike="noStrike" spc="-1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858600" y="1960200"/>
            <a:ext cx="8974440" cy="1892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859" b="0" strike="noStrike" spc="-1"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858600" y="4032360"/>
            <a:ext cx="8974440" cy="1892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859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858600" y="632520"/>
            <a:ext cx="8974440" cy="11415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5310" b="0" strike="noStrike" spc="-1">
              <a:latin typeface="Arial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858600" y="1960200"/>
            <a:ext cx="4379400" cy="1892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859" b="0" strike="noStrike" spc="-1">
              <a:latin typeface="Arial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5457240" y="1960200"/>
            <a:ext cx="4379400" cy="1892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859" b="0" strike="noStrike" spc="-1">
              <a:latin typeface="Arial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858600" y="4032360"/>
            <a:ext cx="4379400" cy="1892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859" b="0" strike="noStrike" spc="-1">
              <a:latin typeface="Arial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5457240" y="4032360"/>
            <a:ext cx="4379400" cy="1892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859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858600" y="632520"/>
            <a:ext cx="8974440" cy="11415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5310" b="0" strike="noStrike" spc="-1">
              <a:latin typeface="Aria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858600" y="1960200"/>
            <a:ext cx="2889360" cy="1892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859" b="0" strike="noStrike" spc="-1">
              <a:latin typeface="Arial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3892680" y="1960200"/>
            <a:ext cx="2889360" cy="1892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859" b="0" strike="noStrike" spc="-1">
              <a:latin typeface="Arial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 type="body"/>
          </p:nvPr>
        </p:nvSpPr>
        <p:spPr>
          <a:xfrm>
            <a:off x="6927120" y="1960200"/>
            <a:ext cx="2889360" cy="1892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859" b="0" strike="noStrike" spc="-1">
              <a:latin typeface="Arial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 type="body"/>
          </p:nvPr>
        </p:nvSpPr>
        <p:spPr>
          <a:xfrm>
            <a:off x="858600" y="4032360"/>
            <a:ext cx="2889360" cy="1892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859" b="0" strike="noStrike" spc="-1">
              <a:latin typeface="Arial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 type="body"/>
          </p:nvPr>
        </p:nvSpPr>
        <p:spPr>
          <a:xfrm>
            <a:off x="3892680" y="4032360"/>
            <a:ext cx="2889360" cy="1892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859" b="0" strike="noStrike" spc="-1">
              <a:latin typeface="Arial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 type="body"/>
          </p:nvPr>
        </p:nvSpPr>
        <p:spPr>
          <a:xfrm>
            <a:off x="6927120" y="4032360"/>
            <a:ext cx="2889360" cy="1892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859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858600" y="632520"/>
            <a:ext cx="8974440" cy="11415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5310" b="0" strike="noStrike" spc="-1"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858600" y="1960200"/>
            <a:ext cx="8974440" cy="39668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858600" y="632520"/>
            <a:ext cx="8974440" cy="11415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5310" b="0" strike="noStrike" spc="-1"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858600" y="1960200"/>
            <a:ext cx="8974440" cy="396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859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858600" y="632520"/>
            <a:ext cx="8974440" cy="11415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5310" b="0" strike="noStrike" spc="-1"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858600" y="1960200"/>
            <a:ext cx="4379400" cy="396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859" b="0" strike="noStrike" spc="-1">
              <a:latin typeface="Arial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5457240" y="1960200"/>
            <a:ext cx="4379400" cy="396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859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858600" y="632520"/>
            <a:ext cx="8974440" cy="11415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531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858600" y="632520"/>
            <a:ext cx="8974440" cy="52927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858600" y="632520"/>
            <a:ext cx="8974440" cy="11415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5310" b="0" strike="noStrike" spc="-1">
              <a:latin typeface="Aria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858600" y="1960200"/>
            <a:ext cx="4379400" cy="1892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859" b="0" strike="noStrike" spc="-1">
              <a:latin typeface="Arial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5457240" y="1960200"/>
            <a:ext cx="4379400" cy="396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859" b="0" strike="noStrike" spc="-1">
              <a:latin typeface="Arial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858600" y="4032360"/>
            <a:ext cx="4379400" cy="1892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859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858600" y="632520"/>
            <a:ext cx="8974440" cy="11415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5310" b="0" strike="noStrike" spc="-1">
              <a:latin typeface="Aria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858600" y="1960200"/>
            <a:ext cx="4379400" cy="396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859" b="0" strike="noStrike" spc="-1">
              <a:latin typeface="Arial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5457240" y="1960200"/>
            <a:ext cx="4379400" cy="1892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859" b="0" strike="noStrike" spc="-1">
              <a:latin typeface="Arial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5457240" y="4032360"/>
            <a:ext cx="4379400" cy="1892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859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858600" y="632520"/>
            <a:ext cx="8974440" cy="11415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5310" b="0" strike="noStrike" spc="-1"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858600" y="1960200"/>
            <a:ext cx="4379400" cy="1892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859" b="0" strike="noStrike" spc="-1">
              <a:latin typeface="Arial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5457240" y="1960200"/>
            <a:ext cx="4379400" cy="1892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859" b="0" strike="noStrike" spc="-1">
              <a:latin typeface="Arial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858600" y="4032360"/>
            <a:ext cx="8974440" cy="1892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859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858600" y="632520"/>
            <a:ext cx="8974440" cy="11415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de-DE" sz="5310" b="0" strike="noStrike" spc="-1">
                <a:latin typeface="Arial"/>
              </a:rPr>
              <a:t>Click to edit the title text format</a:t>
            </a: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858600" y="1960200"/>
            <a:ext cx="8974440" cy="396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706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3859" b="0" strike="noStrike" spc="-1"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366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de-DE" sz="3380" b="0" strike="noStrike" spc="-1"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102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890" b="0" strike="noStrike" spc="-1"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683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de-DE" sz="2410" b="0" strike="noStrike" spc="-1"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34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410" b="0" strike="noStrike" spc="-1"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34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410" b="0" strike="noStrike" spc="-1"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34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410" b="0" strike="noStrike" spc="-1">
                <a:latin typeface="Arial"/>
              </a:rPr>
              <a:t>Seventh Outline Level</a:t>
            </a:r>
          </a:p>
        </p:txBody>
      </p:sp>
      <p:sp>
        <p:nvSpPr>
          <p:cNvPr id="2" name="PlaceHolder 3"/>
          <p:cNvSpPr>
            <a:spLocks noGrp="1"/>
          </p:cNvSpPr>
          <p:nvPr>
            <p:ph type="dt"/>
          </p:nvPr>
        </p:nvSpPr>
        <p:spPr>
          <a:xfrm>
            <a:off x="858600" y="6590880"/>
            <a:ext cx="2323080" cy="4712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r>
              <a:rPr lang="de-DE" sz="1400" b="0" strike="noStrike" spc="-1">
                <a:latin typeface="Times New Roman"/>
              </a:rPr>
              <a:t>&lt;date/time&gt;</a:t>
            </a:r>
          </a:p>
        </p:txBody>
      </p:sp>
      <p:sp>
        <p:nvSpPr>
          <p:cNvPr id="3" name="PlaceHolder 4"/>
          <p:cNvSpPr>
            <a:spLocks noGrp="1"/>
          </p:cNvSpPr>
          <p:nvPr>
            <p:ph type="ftr"/>
          </p:nvPr>
        </p:nvSpPr>
        <p:spPr>
          <a:xfrm>
            <a:off x="3770280" y="6590880"/>
            <a:ext cx="3160800" cy="4712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ctr"/>
            <a:r>
              <a:rPr lang="de-DE" sz="1400" b="0" strike="noStrike" spc="-1">
                <a:latin typeface="Times New Roman"/>
              </a:rPr>
              <a:t>&lt;footer&gt;</a:t>
            </a:r>
          </a:p>
        </p:txBody>
      </p:sp>
      <p:sp>
        <p:nvSpPr>
          <p:cNvPr id="4" name="PlaceHolder 5"/>
          <p:cNvSpPr>
            <a:spLocks noGrp="1"/>
          </p:cNvSpPr>
          <p:nvPr>
            <p:ph type="sldNum"/>
          </p:nvPr>
        </p:nvSpPr>
        <p:spPr>
          <a:xfrm>
            <a:off x="7509600" y="6590880"/>
            <a:ext cx="2323080" cy="4712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r"/>
            <a:fld id="{889A4593-92C7-4119-BA1D-132CEA01DAE4}" type="slidenum">
              <a:rPr lang="de-DE" sz="1400" b="0" strike="noStrike" spc="-1">
                <a:latin typeface="Times New Roman"/>
              </a:rPr>
              <a:t>‹Nr.›</a:t>
            </a:fld>
            <a:endParaRPr lang="de-DE" sz="140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Grafik 40"/>
          <p:cNvPicPr/>
          <p:nvPr/>
        </p:nvPicPr>
        <p:blipFill>
          <a:blip r:embed="rId2"/>
          <a:stretch/>
        </p:blipFill>
        <p:spPr>
          <a:xfrm>
            <a:off x="381600" y="6120000"/>
            <a:ext cx="2858400" cy="1080000"/>
          </a:xfrm>
          <a:prstGeom prst="rect">
            <a:avLst/>
          </a:prstGeom>
          <a:ln w="0">
            <a:noFill/>
          </a:ln>
        </p:spPr>
      </p:pic>
      <p:pic>
        <p:nvPicPr>
          <p:cNvPr id="42" name="Grafik 41"/>
          <p:cNvPicPr/>
          <p:nvPr/>
        </p:nvPicPr>
        <p:blipFill>
          <a:blip r:embed="rId3"/>
          <a:stretch/>
        </p:blipFill>
        <p:spPr>
          <a:xfrm>
            <a:off x="2520000" y="4860000"/>
            <a:ext cx="2660040" cy="1769040"/>
          </a:xfrm>
          <a:prstGeom prst="rect">
            <a:avLst/>
          </a:prstGeom>
          <a:ln w="0">
            <a:noFill/>
          </a:ln>
        </p:spPr>
      </p:pic>
      <p:pic>
        <p:nvPicPr>
          <p:cNvPr id="43" name="Grafik 42"/>
          <p:cNvPicPr/>
          <p:nvPr/>
        </p:nvPicPr>
        <p:blipFill>
          <a:blip r:embed="rId4"/>
          <a:stretch/>
        </p:blipFill>
        <p:spPr>
          <a:xfrm>
            <a:off x="3459960" y="5376600"/>
            <a:ext cx="3920040" cy="2003400"/>
          </a:xfrm>
          <a:prstGeom prst="rect">
            <a:avLst/>
          </a:prstGeom>
          <a:ln w="0">
            <a:noFill/>
          </a:ln>
        </p:spPr>
      </p:pic>
      <p:pic>
        <p:nvPicPr>
          <p:cNvPr id="44" name="Grafik 43"/>
          <p:cNvPicPr/>
          <p:nvPr/>
        </p:nvPicPr>
        <p:blipFill>
          <a:blip r:embed="rId5"/>
          <a:stretch/>
        </p:blipFill>
        <p:spPr>
          <a:xfrm>
            <a:off x="7142760" y="5113800"/>
            <a:ext cx="3657240" cy="2266200"/>
          </a:xfrm>
          <a:prstGeom prst="rect">
            <a:avLst/>
          </a:prstGeom>
          <a:ln w="0">
            <a:noFill/>
          </a:ln>
        </p:spPr>
      </p:pic>
      <p:pic>
        <p:nvPicPr>
          <p:cNvPr id="45" name="Grafik 44"/>
          <p:cNvPicPr/>
          <p:nvPr/>
        </p:nvPicPr>
        <p:blipFill>
          <a:blip r:embed="rId6"/>
          <a:stretch/>
        </p:blipFill>
        <p:spPr>
          <a:xfrm>
            <a:off x="2880000" y="360000"/>
            <a:ext cx="5026320" cy="2520000"/>
          </a:xfrm>
          <a:prstGeom prst="rect">
            <a:avLst/>
          </a:prstGeom>
          <a:ln w="0">
            <a:noFill/>
          </a:ln>
        </p:spPr>
      </p:pic>
      <p:pic>
        <p:nvPicPr>
          <p:cNvPr id="46" name="Grafik 45"/>
          <p:cNvPicPr/>
          <p:nvPr/>
        </p:nvPicPr>
        <p:blipFill>
          <a:blip r:embed="rId7"/>
          <a:stretch/>
        </p:blipFill>
        <p:spPr>
          <a:xfrm>
            <a:off x="482400" y="1751760"/>
            <a:ext cx="3117600" cy="2964240"/>
          </a:xfrm>
          <a:prstGeom prst="rect">
            <a:avLst/>
          </a:prstGeom>
          <a:ln w="0">
            <a:noFill/>
          </a:ln>
        </p:spPr>
      </p:pic>
      <p:pic>
        <p:nvPicPr>
          <p:cNvPr id="47" name="Grafik 46"/>
          <p:cNvPicPr/>
          <p:nvPr/>
        </p:nvPicPr>
        <p:blipFill>
          <a:blip r:embed="rId8"/>
          <a:stretch/>
        </p:blipFill>
        <p:spPr>
          <a:xfrm>
            <a:off x="2767320" y="3962880"/>
            <a:ext cx="7888680" cy="2013120"/>
          </a:xfrm>
          <a:prstGeom prst="rect">
            <a:avLst/>
          </a:prstGeom>
          <a:ln w="0">
            <a:noFill/>
          </a:ln>
        </p:spPr>
      </p:pic>
      <p:pic>
        <p:nvPicPr>
          <p:cNvPr id="48" name="Grafik 47"/>
          <p:cNvPicPr/>
          <p:nvPr/>
        </p:nvPicPr>
        <p:blipFill>
          <a:blip r:embed="rId9"/>
          <a:stretch/>
        </p:blipFill>
        <p:spPr>
          <a:xfrm>
            <a:off x="6768000" y="1684080"/>
            <a:ext cx="3132000" cy="22759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Grafik 48"/>
          <p:cNvPicPr/>
          <p:nvPr/>
        </p:nvPicPr>
        <p:blipFill>
          <a:blip r:embed="rId2"/>
          <a:stretch/>
        </p:blipFill>
        <p:spPr>
          <a:xfrm>
            <a:off x="2880000" y="360000"/>
            <a:ext cx="5026320" cy="2520000"/>
          </a:xfrm>
          <a:prstGeom prst="rect">
            <a:avLst/>
          </a:prstGeom>
          <a:ln w="0">
            <a:noFill/>
          </a:ln>
        </p:spPr>
      </p:pic>
      <p:pic>
        <p:nvPicPr>
          <p:cNvPr id="50" name="Grafik 49"/>
          <p:cNvPicPr/>
          <p:nvPr/>
        </p:nvPicPr>
        <p:blipFill>
          <a:blip r:embed="rId3"/>
          <a:stretch/>
        </p:blipFill>
        <p:spPr>
          <a:xfrm>
            <a:off x="6768000" y="1684080"/>
            <a:ext cx="3132000" cy="2275920"/>
          </a:xfrm>
          <a:prstGeom prst="rect">
            <a:avLst/>
          </a:prstGeom>
          <a:ln w="0">
            <a:noFill/>
          </a:ln>
        </p:spPr>
      </p:pic>
      <p:sp>
        <p:nvSpPr>
          <p:cNvPr id="51" name="Textfeld 50"/>
          <p:cNvSpPr txBox="1"/>
          <p:nvPr/>
        </p:nvSpPr>
        <p:spPr>
          <a:xfrm>
            <a:off x="1225804" y="4123386"/>
            <a:ext cx="6259877" cy="14799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>
            <a:noAutofit/>
          </a:bodyPr>
          <a:lstStyle/>
          <a:p>
            <a:r>
              <a:rPr lang="de-DE" sz="2400" strike="noStrike" spc="-1" dirty="0">
                <a:latin typeface="Arial"/>
                <a:ea typeface="Songti SC"/>
              </a:rPr>
              <a:t>Eine Person verursacht bei einer Flugreise </a:t>
            </a:r>
            <a:endParaRPr lang="de-DE" sz="2400" strike="noStrike" spc="-1" dirty="0">
              <a:latin typeface="Arial"/>
            </a:endParaRPr>
          </a:p>
          <a:p>
            <a:r>
              <a:rPr lang="de-DE" sz="2400" strike="noStrike" spc="-1" dirty="0">
                <a:latin typeface="Arial"/>
                <a:ea typeface="Songti SC"/>
              </a:rPr>
              <a:t>von Düsseldorf nach Mallorca </a:t>
            </a:r>
          </a:p>
          <a:p>
            <a:r>
              <a:rPr lang="de-DE" sz="2400" strike="noStrike" spc="-1" dirty="0">
                <a:latin typeface="Arial"/>
                <a:ea typeface="Songti SC"/>
              </a:rPr>
              <a:t>und wieder zurück </a:t>
            </a:r>
          </a:p>
          <a:p>
            <a:r>
              <a:rPr lang="de-DE" sz="2400" strike="noStrike" spc="-1" dirty="0">
                <a:latin typeface="Arial"/>
                <a:ea typeface="Songti SC"/>
              </a:rPr>
              <a:t>680 kg Kohlenstoffdioxid (CO</a:t>
            </a:r>
            <a:r>
              <a:rPr lang="de-DE" sz="2400" strike="noStrike" spc="-1" baseline="-8000" dirty="0">
                <a:latin typeface="Arial"/>
                <a:ea typeface="Songti SC"/>
              </a:rPr>
              <a:t>2</a:t>
            </a:r>
            <a:r>
              <a:rPr lang="de-DE" sz="2400" strike="noStrike" spc="-1" dirty="0">
                <a:latin typeface="Arial"/>
                <a:ea typeface="Songti SC"/>
              </a:rPr>
              <a:t>). </a:t>
            </a:r>
            <a:endParaRPr lang="de-DE" sz="2400" strike="noStrike" spc="-1" dirty="0">
              <a:latin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Grafik 51"/>
          <p:cNvPicPr/>
          <p:nvPr/>
        </p:nvPicPr>
        <p:blipFill>
          <a:blip r:embed="rId2"/>
          <a:stretch/>
        </p:blipFill>
        <p:spPr>
          <a:xfrm>
            <a:off x="5760360" y="3780000"/>
            <a:ext cx="4410360" cy="3420000"/>
          </a:xfrm>
          <a:prstGeom prst="rect">
            <a:avLst/>
          </a:prstGeom>
          <a:ln w="0">
            <a:noFill/>
          </a:ln>
        </p:spPr>
      </p:pic>
      <p:pic>
        <p:nvPicPr>
          <p:cNvPr id="53" name="Grafik 52"/>
          <p:cNvPicPr/>
          <p:nvPr/>
        </p:nvPicPr>
        <p:blipFill>
          <a:blip r:embed="rId3"/>
          <a:stretch/>
        </p:blipFill>
        <p:spPr>
          <a:xfrm>
            <a:off x="2880000" y="360000"/>
            <a:ext cx="5026320" cy="2520000"/>
          </a:xfrm>
          <a:prstGeom prst="rect">
            <a:avLst/>
          </a:prstGeom>
          <a:ln w="0">
            <a:noFill/>
          </a:ln>
        </p:spPr>
      </p:pic>
      <p:pic>
        <p:nvPicPr>
          <p:cNvPr id="54" name="Grafik 53"/>
          <p:cNvPicPr/>
          <p:nvPr/>
        </p:nvPicPr>
        <p:blipFill>
          <a:blip r:embed="rId4"/>
          <a:stretch/>
        </p:blipFill>
        <p:spPr>
          <a:xfrm>
            <a:off x="6768000" y="1684080"/>
            <a:ext cx="3132000" cy="2275920"/>
          </a:xfrm>
          <a:prstGeom prst="rect">
            <a:avLst/>
          </a:prstGeom>
          <a:ln w="0">
            <a:noFill/>
          </a:ln>
        </p:spPr>
      </p:pic>
      <p:sp>
        <p:nvSpPr>
          <p:cNvPr id="55" name="Freihandform 54"/>
          <p:cNvSpPr/>
          <p:nvPr/>
        </p:nvSpPr>
        <p:spPr>
          <a:xfrm rot="15659400">
            <a:off x="5457960" y="3212640"/>
            <a:ext cx="2509560" cy="1571040"/>
          </a:xfrm>
          <a:custGeom>
            <a:avLst/>
            <a:gdLst/>
            <a:ahLst/>
            <a:cxnLst/>
            <a:rect l="0" t="0" r="r" b="b"/>
            <a:pathLst>
              <a:path w="7844" h="3260">
                <a:moveTo>
                  <a:pt x="2583" y="2179"/>
                </a:moveTo>
                <a:lnTo>
                  <a:pt x="2585" y="2123"/>
                </a:lnTo>
                <a:lnTo>
                  <a:pt x="2592" y="2067"/>
                </a:lnTo>
                <a:lnTo>
                  <a:pt x="2603" y="2011"/>
                </a:lnTo>
                <a:lnTo>
                  <a:pt x="2619" y="1955"/>
                </a:lnTo>
                <a:lnTo>
                  <a:pt x="2640" y="1901"/>
                </a:lnTo>
                <a:lnTo>
                  <a:pt x="2664" y="1846"/>
                </a:lnTo>
                <a:lnTo>
                  <a:pt x="2693" y="1793"/>
                </a:lnTo>
                <a:lnTo>
                  <a:pt x="2728" y="1741"/>
                </a:lnTo>
                <a:lnTo>
                  <a:pt x="2764" y="1691"/>
                </a:lnTo>
                <a:lnTo>
                  <a:pt x="2807" y="1641"/>
                </a:lnTo>
                <a:lnTo>
                  <a:pt x="2852" y="1591"/>
                </a:lnTo>
                <a:lnTo>
                  <a:pt x="2902" y="1545"/>
                </a:lnTo>
                <a:lnTo>
                  <a:pt x="2955" y="1499"/>
                </a:lnTo>
                <a:lnTo>
                  <a:pt x="3011" y="1456"/>
                </a:lnTo>
                <a:lnTo>
                  <a:pt x="3072" y="1415"/>
                </a:lnTo>
                <a:lnTo>
                  <a:pt x="3136" y="1374"/>
                </a:lnTo>
                <a:lnTo>
                  <a:pt x="3203" y="1337"/>
                </a:lnTo>
                <a:lnTo>
                  <a:pt x="3273" y="1301"/>
                </a:lnTo>
                <a:lnTo>
                  <a:pt x="3345" y="1268"/>
                </a:lnTo>
                <a:lnTo>
                  <a:pt x="3420" y="1238"/>
                </a:lnTo>
                <a:lnTo>
                  <a:pt x="3499" y="1210"/>
                </a:lnTo>
                <a:lnTo>
                  <a:pt x="3577" y="1184"/>
                </a:lnTo>
                <a:lnTo>
                  <a:pt x="3660" y="1160"/>
                </a:lnTo>
                <a:lnTo>
                  <a:pt x="3743" y="1138"/>
                </a:lnTo>
                <a:lnTo>
                  <a:pt x="3829" y="1121"/>
                </a:lnTo>
                <a:lnTo>
                  <a:pt x="3914" y="1105"/>
                </a:lnTo>
                <a:lnTo>
                  <a:pt x="4002" y="1093"/>
                </a:lnTo>
                <a:lnTo>
                  <a:pt x="4090" y="1084"/>
                </a:lnTo>
                <a:lnTo>
                  <a:pt x="4179" y="1077"/>
                </a:lnTo>
                <a:lnTo>
                  <a:pt x="4269" y="1072"/>
                </a:lnTo>
                <a:lnTo>
                  <a:pt x="4359" y="1071"/>
                </a:lnTo>
                <a:lnTo>
                  <a:pt x="4449" y="1071"/>
                </a:lnTo>
                <a:lnTo>
                  <a:pt x="4540" y="1077"/>
                </a:lnTo>
                <a:lnTo>
                  <a:pt x="4629" y="1084"/>
                </a:lnTo>
                <a:lnTo>
                  <a:pt x="4716" y="1094"/>
                </a:lnTo>
                <a:lnTo>
                  <a:pt x="4804" y="1106"/>
                </a:lnTo>
                <a:lnTo>
                  <a:pt x="4890" y="1123"/>
                </a:lnTo>
                <a:lnTo>
                  <a:pt x="4975" y="1140"/>
                </a:lnTo>
                <a:lnTo>
                  <a:pt x="5059" y="1162"/>
                </a:lnTo>
                <a:lnTo>
                  <a:pt x="5141" y="1186"/>
                </a:lnTo>
                <a:lnTo>
                  <a:pt x="5220" y="1212"/>
                </a:lnTo>
                <a:lnTo>
                  <a:pt x="5298" y="1240"/>
                </a:lnTo>
                <a:lnTo>
                  <a:pt x="5373" y="1271"/>
                </a:lnTo>
                <a:lnTo>
                  <a:pt x="5445" y="1305"/>
                </a:lnTo>
                <a:lnTo>
                  <a:pt x="5515" y="1340"/>
                </a:lnTo>
                <a:lnTo>
                  <a:pt x="5582" y="1378"/>
                </a:lnTo>
                <a:lnTo>
                  <a:pt x="5645" y="1419"/>
                </a:lnTo>
                <a:lnTo>
                  <a:pt x="5706" y="1460"/>
                </a:lnTo>
                <a:lnTo>
                  <a:pt x="5763" y="1503"/>
                </a:lnTo>
                <a:lnTo>
                  <a:pt x="5816" y="1549"/>
                </a:lnTo>
                <a:lnTo>
                  <a:pt x="5864" y="1596"/>
                </a:lnTo>
                <a:lnTo>
                  <a:pt x="5910" y="1645"/>
                </a:lnTo>
                <a:lnTo>
                  <a:pt x="5953" y="1695"/>
                </a:lnTo>
                <a:lnTo>
                  <a:pt x="5989" y="1746"/>
                </a:lnTo>
                <a:lnTo>
                  <a:pt x="6023" y="1798"/>
                </a:lnTo>
                <a:lnTo>
                  <a:pt x="6052" y="1852"/>
                </a:lnTo>
                <a:lnTo>
                  <a:pt x="6076" y="1906"/>
                </a:lnTo>
                <a:lnTo>
                  <a:pt x="6097" y="1960"/>
                </a:lnTo>
                <a:lnTo>
                  <a:pt x="6113" y="2016"/>
                </a:lnTo>
                <a:lnTo>
                  <a:pt x="6124" y="2073"/>
                </a:lnTo>
                <a:lnTo>
                  <a:pt x="6130" y="2129"/>
                </a:lnTo>
                <a:lnTo>
                  <a:pt x="6133" y="2185"/>
                </a:lnTo>
                <a:lnTo>
                  <a:pt x="7843" y="2187"/>
                </a:lnTo>
                <a:lnTo>
                  <a:pt x="7839" y="2076"/>
                </a:lnTo>
                <a:lnTo>
                  <a:pt x="7825" y="1967"/>
                </a:lnTo>
                <a:lnTo>
                  <a:pt x="7803" y="1857"/>
                </a:lnTo>
                <a:lnTo>
                  <a:pt x="7772" y="1748"/>
                </a:lnTo>
                <a:lnTo>
                  <a:pt x="7733" y="1640"/>
                </a:lnTo>
                <a:lnTo>
                  <a:pt x="7684" y="1534"/>
                </a:lnTo>
                <a:lnTo>
                  <a:pt x="7627" y="1428"/>
                </a:lnTo>
                <a:lnTo>
                  <a:pt x="7561" y="1327"/>
                </a:lnTo>
                <a:lnTo>
                  <a:pt x="7488" y="1226"/>
                </a:lnTo>
                <a:lnTo>
                  <a:pt x="7407" y="1128"/>
                </a:lnTo>
                <a:lnTo>
                  <a:pt x="7317" y="1032"/>
                </a:lnTo>
                <a:lnTo>
                  <a:pt x="7219" y="939"/>
                </a:lnTo>
                <a:lnTo>
                  <a:pt x="7116" y="850"/>
                </a:lnTo>
                <a:lnTo>
                  <a:pt x="7004" y="765"/>
                </a:lnTo>
                <a:lnTo>
                  <a:pt x="6886" y="683"/>
                </a:lnTo>
                <a:lnTo>
                  <a:pt x="6761" y="604"/>
                </a:lnTo>
                <a:lnTo>
                  <a:pt x="6631" y="529"/>
                </a:lnTo>
                <a:lnTo>
                  <a:pt x="6494" y="460"/>
                </a:lnTo>
                <a:lnTo>
                  <a:pt x="6351" y="393"/>
                </a:lnTo>
                <a:lnTo>
                  <a:pt x="6203" y="332"/>
                </a:lnTo>
                <a:lnTo>
                  <a:pt x="6051" y="277"/>
                </a:lnTo>
                <a:lnTo>
                  <a:pt x="5894" y="225"/>
                </a:lnTo>
                <a:lnTo>
                  <a:pt x="5735" y="178"/>
                </a:lnTo>
                <a:lnTo>
                  <a:pt x="5571" y="138"/>
                </a:lnTo>
                <a:lnTo>
                  <a:pt x="5404" y="101"/>
                </a:lnTo>
                <a:lnTo>
                  <a:pt x="5234" y="71"/>
                </a:lnTo>
                <a:lnTo>
                  <a:pt x="5062" y="45"/>
                </a:lnTo>
                <a:lnTo>
                  <a:pt x="4888" y="26"/>
                </a:lnTo>
                <a:lnTo>
                  <a:pt x="4713" y="12"/>
                </a:lnTo>
                <a:lnTo>
                  <a:pt x="4537" y="3"/>
                </a:lnTo>
                <a:lnTo>
                  <a:pt x="4360" y="0"/>
                </a:lnTo>
                <a:lnTo>
                  <a:pt x="4183" y="3"/>
                </a:lnTo>
                <a:lnTo>
                  <a:pt x="4007" y="10"/>
                </a:lnTo>
                <a:lnTo>
                  <a:pt x="3832" y="24"/>
                </a:lnTo>
                <a:lnTo>
                  <a:pt x="3658" y="43"/>
                </a:lnTo>
                <a:lnTo>
                  <a:pt x="3486" y="68"/>
                </a:lnTo>
                <a:lnTo>
                  <a:pt x="3316" y="98"/>
                </a:lnTo>
                <a:lnTo>
                  <a:pt x="3149" y="134"/>
                </a:lnTo>
                <a:lnTo>
                  <a:pt x="2985" y="174"/>
                </a:lnTo>
                <a:lnTo>
                  <a:pt x="2824" y="221"/>
                </a:lnTo>
                <a:lnTo>
                  <a:pt x="2667" y="271"/>
                </a:lnTo>
                <a:lnTo>
                  <a:pt x="2516" y="327"/>
                </a:lnTo>
                <a:lnTo>
                  <a:pt x="2368" y="388"/>
                </a:lnTo>
                <a:lnTo>
                  <a:pt x="2225" y="453"/>
                </a:lnTo>
                <a:lnTo>
                  <a:pt x="2089" y="522"/>
                </a:lnTo>
                <a:lnTo>
                  <a:pt x="1957" y="597"/>
                </a:lnTo>
                <a:lnTo>
                  <a:pt x="1832" y="674"/>
                </a:lnTo>
                <a:lnTo>
                  <a:pt x="1714" y="757"/>
                </a:lnTo>
                <a:lnTo>
                  <a:pt x="1602" y="841"/>
                </a:lnTo>
                <a:lnTo>
                  <a:pt x="1498" y="930"/>
                </a:lnTo>
                <a:lnTo>
                  <a:pt x="1401" y="1023"/>
                </a:lnTo>
                <a:lnTo>
                  <a:pt x="1311" y="1117"/>
                </a:lnTo>
                <a:lnTo>
                  <a:pt x="1228" y="1216"/>
                </a:lnTo>
                <a:lnTo>
                  <a:pt x="1155" y="1316"/>
                </a:lnTo>
                <a:lnTo>
                  <a:pt x="1089" y="1418"/>
                </a:lnTo>
                <a:lnTo>
                  <a:pt x="1032" y="1524"/>
                </a:lnTo>
                <a:lnTo>
                  <a:pt x="983" y="1629"/>
                </a:lnTo>
                <a:lnTo>
                  <a:pt x="942" y="1737"/>
                </a:lnTo>
                <a:lnTo>
                  <a:pt x="911" y="1847"/>
                </a:lnTo>
                <a:lnTo>
                  <a:pt x="889" y="1955"/>
                </a:lnTo>
                <a:lnTo>
                  <a:pt x="875" y="2066"/>
                </a:lnTo>
                <a:lnTo>
                  <a:pt x="871" y="2176"/>
                </a:lnTo>
                <a:lnTo>
                  <a:pt x="0" y="2175"/>
                </a:lnTo>
                <a:lnTo>
                  <a:pt x="1725" y="3259"/>
                </a:lnTo>
                <a:lnTo>
                  <a:pt x="3454" y="2180"/>
                </a:lnTo>
                <a:lnTo>
                  <a:pt x="2583" y="2179"/>
                </a:lnTo>
              </a:path>
            </a:pathLst>
          </a:custGeom>
          <a:solidFill>
            <a:srgbClr val="CCFF00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6" name="Textfeld 55"/>
          <p:cNvSpPr txBox="1"/>
          <p:nvPr/>
        </p:nvSpPr>
        <p:spPr>
          <a:xfrm>
            <a:off x="915840" y="3761472"/>
            <a:ext cx="5024160" cy="13100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>
            <a:noAutofit/>
          </a:bodyPr>
          <a:lstStyle/>
          <a:p>
            <a:r>
              <a:rPr lang="de-DE" sz="2400" strike="noStrike" spc="-1" dirty="0">
                <a:latin typeface="Arial"/>
                <a:ea typeface="Songti SC"/>
              </a:rPr>
              <a:t>Bäume leben von CO</a:t>
            </a:r>
            <a:r>
              <a:rPr lang="de-DE" sz="2400" strike="noStrike" spc="-1" baseline="-8000" dirty="0">
                <a:latin typeface="Arial"/>
                <a:ea typeface="Songti SC"/>
              </a:rPr>
              <a:t>2</a:t>
            </a:r>
            <a:r>
              <a:rPr lang="de-DE" sz="2400" strike="noStrike" spc="-1" dirty="0">
                <a:latin typeface="Arial"/>
                <a:ea typeface="Songti SC"/>
              </a:rPr>
              <a:t> und </a:t>
            </a:r>
            <a:endParaRPr lang="de-DE" sz="2400" strike="noStrike" spc="-1" dirty="0">
              <a:latin typeface="Arial"/>
            </a:endParaRPr>
          </a:p>
          <a:p>
            <a:r>
              <a:rPr lang="de-DE" sz="2400" strike="noStrike" spc="-1" dirty="0">
                <a:latin typeface="Arial"/>
                <a:ea typeface="Songti SC"/>
              </a:rPr>
              <a:t>entfernen das CO</a:t>
            </a:r>
            <a:r>
              <a:rPr lang="de-DE" sz="2400" strike="noStrike" spc="-1" baseline="-8000" dirty="0">
                <a:latin typeface="Arial"/>
                <a:ea typeface="Songti SC"/>
              </a:rPr>
              <a:t>2</a:t>
            </a:r>
            <a:r>
              <a:rPr lang="de-DE" sz="2400" strike="noStrike" spc="-1" dirty="0">
                <a:latin typeface="Arial"/>
                <a:ea typeface="Songti SC"/>
              </a:rPr>
              <a:t> aus der </a:t>
            </a:r>
          </a:p>
          <a:p>
            <a:r>
              <a:rPr lang="de-DE" sz="2400" strike="noStrike" spc="-1" dirty="0">
                <a:latin typeface="Arial"/>
                <a:ea typeface="Songti SC"/>
              </a:rPr>
              <a:t>Luft (Atmosphäre). </a:t>
            </a:r>
            <a:endParaRPr lang="de-DE" sz="2400" strike="noStrike" spc="-1" dirty="0">
              <a:latin typeface="Arial"/>
            </a:endParaRPr>
          </a:p>
        </p:txBody>
      </p:sp>
      <p:pic>
        <p:nvPicPr>
          <p:cNvPr id="57" name="Grafik 56"/>
          <p:cNvPicPr/>
          <p:nvPr/>
        </p:nvPicPr>
        <p:blipFill>
          <a:blip r:embed="rId5"/>
          <a:stretch/>
        </p:blipFill>
        <p:spPr>
          <a:xfrm>
            <a:off x="6480720" y="4680000"/>
            <a:ext cx="2821320" cy="720000"/>
          </a:xfrm>
          <a:prstGeom prst="rect">
            <a:avLst/>
          </a:prstGeom>
          <a:ln w="0">
            <a:noFill/>
          </a:ln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3FFCAE46-FF11-01BA-58D9-2E857EA19D52}"/>
              </a:ext>
            </a:extLst>
          </p:cNvPr>
          <p:cNvSpPr txBox="1"/>
          <p:nvPr/>
        </p:nvSpPr>
        <p:spPr>
          <a:xfrm>
            <a:off x="3702960" y="6922676"/>
            <a:ext cx="2057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Quelle: Eigene Aufnahme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Grafik 57"/>
          <p:cNvPicPr/>
          <p:nvPr/>
        </p:nvPicPr>
        <p:blipFill>
          <a:blip r:embed="rId2"/>
          <a:stretch/>
        </p:blipFill>
        <p:spPr>
          <a:xfrm>
            <a:off x="5760000" y="3780000"/>
            <a:ext cx="4410360" cy="3420000"/>
          </a:xfrm>
          <a:prstGeom prst="rect">
            <a:avLst/>
          </a:prstGeom>
          <a:ln w="0">
            <a:noFill/>
          </a:ln>
        </p:spPr>
      </p:pic>
      <p:pic>
        <p:nvPicPr>
          <p:cNvPr id="59" name="Grafik 58"/>
          <p:cNvPicPr/>
          <p:nvPr/>
        </p:nvPicPr>
        <p:blipFill>
          <a:blip r:embed="rId3"/>
          <a:stretch/>
        </p:blipFill>
        <p:spPr>
          <a:xfrm>
            <a:off x="2880000" y="360000"/>
            <a:ext cx="5026320" cy="2520000"/>
          </a:xfrm>
          <a:prstGeom prst="rect">
            <a:avLst/>
          </a:prstGeom>
          <a:ln w="0">
            <a:noFill/>
          </a:ln>
        </p:spPr>
      </p:pic>
      <p:pic>
        <p:nvPicPr>
          <p:cNvPr id="60" name="Grafik 59"/>
          <p:cNvPicPr/>
          <p:nvPr/>
        </p:nvPicPr>
        <p:blipFill>
          <a:blip r:embed="rId4"/>
          <a:stretch/>
        </p:blipFill>
        <p:spPr>
          <a:xfrm>
            <a:off x="6768000" y="1684080"/>
            <a:ext cx="3132000" cy="2275920"/>
          </a:xfrm>
          <a:prstGeom prst="rect">
            <a:avLst/>
          </a:prstGeom>
          <a:ln w="0">
            <a:noFill/>
          </a:ln>
        </p:spPr>
      </p:pic>
      <p:sp>
        <p:nvSpPr>
          <p:cNvPr id="61" name="Freihandform 60"/>
          <p:cNvSpPr/>
          <p:nvPr/>
        </p:nvSpPr>
        <p:spPr>
          <a:xfrm rot="15659400">
            <a:off x="5457960" y="3212640"/>
            <a:ext cx="2509560" cy="1571040"/>
          </a:xfrm>
          <a:custGeom>
            <a:avLst/>
            <a:gdLst/>
            <a:ahLst/>
            <a:cxnLst/>
            <a:rect l="0" t="0" r="r" b="b"/>
            <a:pathLst>
              <a:path w="7844" h="3260">
                <a:moveTo>
                  <a:pt x="2583" y="2179"/>
                </a:moveTo>
                <a:lnTo>
                  <a:pt x="2585" y="2123"/>
                </a:lnTo>
                <a:lnTo>
                  <a:pt x="2592" y="2067"/>
                </a:lnTo>
                <a:lnTo>
                  <a:pt x="2603" y="2011"/>
                </a:lnTo>
                <a:lnTo>
                  <a:pt x="2619" y="1955"/>
                </a:lnTo>
                <a:lnTo>
                  <a:pt x="2640" y="1901"/>
                </a:lnTo>
                <a:lnTo>
                  <a:pt x="2664" y="1846"/>
                </a:lnTo>
                <a:lnTo>
                  <a:pt x="2693" y="1793"/>
                </a:lnTo>
                <a:lnTo>
                  <a:pt x="2728" y="1741"/>
                </a:lnTo>
                <a:lnTo>
                  <a:pt x="2764" y="1691"/>
                </a:lnTo>
                <a:lnTo>
                  <a:pt x="2807" y="1641"/>
                </a:lnTo>
                <a:lnTo>
                  <a:pt x="2852" y="1591"/>
                </a:lnTo>
                <a:lnTo>
                  <a:pt x="2902" y="1545"/>
                </a:lnTo>
                <a:lnTo>
                  <a:pt x="2955" y="1499"/>
                </a:lnTo>
                <a:lnTo>
                  <a:pt x="3011" y="1456"/>
                </a:lnTo>
                <a:lnTo>
                  <a:pt x="3072" y="1415"/>
                </a:lnTo>
                <a:lnTo>
                  <a:pt x="3136" y="1374"/>
                </a:lnTo>
                <a:lnTo>
                  <a:pt x="3203" y="1337"/>
                </a:lnTo>
                <a:lnTo>
                  <a:pt x="3273" y="1301"/>
                </a:lnTo>
                <a:lnTo>
                  <a:pt x="3345" y="1268"/>
                </a:lnTo>
                <a:lnTo>
                  <a:pt x="3420" y="1238"/>
                </a:lnTo>
                <a:lnTo>
                  <a:pt x="3499" y="1210"/>
                </a:lnTo>
                <a:lnTo>
                  <a:pt x="3577" y="1184"/>
                </a:lnTo>
                <a:lnTo>
                  <a:pt x="3660" y="1160"/>
                </a:lnTo>
                <a:lnTo>
                  <a:pt x="3743" y="1138"/>
                </a:lnTo>
                <a:lnTo>
                  <a:pt x="3829" y="1121"/>
                </a:lnTo>
                <a:lnTo>
                  <a:pt x="3914" y="1105"/>
                </a:lnTo>
                <a:lnTo>
                  <a:pt x="4002" y="1093"/>
                </a:lnTo>
                <a:lnTo>
                  <a:pt x="4090" y="1084"/>
                </a:lnTo>
                <a:lnTo>
                  <a:pt x="4179" y="1077"/>
                </a:lnTo>
                <a:lnTo>
                  <a:pt x="4269" y="1072"/>
                </a:lnTo>
                <a:lnTo>
                  <a:pt x="4359" y="1071"/>
                </a:lnTo>
                <a:lnTo>
                  <a:pt x="4449" y="1071"/>
                </a:lnTo>
                <a:lnTo>
                  <a:pt x="4540" y="1077"/>
                </a:lnTo>
                <a:lnTo>
                  <a:pt x="4629" y="1084"/>
                </a:lnTo>
                <a:lnTo>
                  <a:pt x="4716" y="1094"/>
                </a:lnTo>
                <a:lnTo>
                  <a:pt x="4804" y="1106"/>
                </a:lnTo>
                <a:lnTo>
                  <a:pt x="4890" y="1123"/>
                </a:lnTo>
                <a:lnTo>
                  <a:pt x="4975" y="1140"/>
                </a:lnTo>
                <a:lnTo>
                  <a:pt x="5059" y="1162"/>
                </a:lnTo>
                <a:lnTo>
                  <a:pt x="5141" y="1186"/>
                </a:lnTo>
                <a:lnTo>
                  <a:pt x="5220" y="1212"/>
                </a:lnTo>
                <a:lnTo>
                  <a:pt x="5298" y="1240"/>
                </a:lnTo>
                <a:lnTo>
                  <a:pt x="5373" y="1271"/>
                </a:lnTo>
                <a:lnTo>
                  <a:pt x="5445" y="1305"/>
                </a:lnTo>
                <a:lnTo>
                  <a:pt x="5515" y="1340"/>
                </a:lnTo>
                <a:lnTo>
                  <a:pt x="5582" y="1378"/>
                </a:lnTo>
                <a:lnTo>
                  <a:pt x="5645" y="1419"/>
                </a:lnTo>
                <a:lnTo>
                  <a:pt x="5706" y="1460"/>
                </a:lnTo>
                <a:lnTo>
                  <a:pt x="5763" y="1503"/>
                </a:lnTo>
                <a:lnTo>
                  <a:pt x="5816" y="1549"/>
                </a:lnTo>
                <a:lnTo>
                  <a:pt x="5864" y="1596"/>
                </a:lnTo>
                <a:lnTo>
                  <a:pt x="5910" y="1645"/>
                </a:lnTo>
                <a:lnTo>
                  <a:pt x="5953" y="1695"/>
                </a:lnTo>
                <a:lnTo>
                  <a:pt x="5989" y="1746"/>
                </a:lnTo>
                <a:lnTo>
                  <a:pt x="6023" y="1798"/>
                </a:lnTo>
                <a:lnTo>
                  <a:pt x="6052" y="1852"/>
                </a:lnTo>
                <a:lnTo>
                  <a:pt x="6076" y="1906"/>
                </a:lnTo>
                <a:lnTo>
                  <a:pt x="6097" y="1960"/>
                </a:lnTo>
                <a:lnTo>
                  <a:pt x="6113" y="2016"/>
                </a:lnTo>
                <a:lnTo>
                  <a:pt x="6124" y="2073"/>
                </a:lnTo>
                <a:lnTo>
                  <a:pt x="6130" y="2129"/>
                </a:lnTo>
                <a:lnTo>
                  <a:pt x="6133" y="2185"/>
                </a:lnTo>
                <a:lnTo>
                  <a:pt x="7843" y="2187"/>
                </a:lnTo>
                <a:lnTo>
                  <a:pt x="7839" y="2076"/>
                </a:lnTo>
                <a:lnTo>
                  <a:pt x="7825" y="1967"/>
                </a:lnTo>
                <a:lnTo>
                  <a:pt x="7803" y="1857"/>
                </a:lnTo>
                <a:lnTo>
                  <a:pt x="7772" y="1748"/>
                </a:lnTo>
                <a:lnTo>
                  <a:pt x="7733" y="1640"/>
                </a:lnTo>
                <a:lnTo>
                  <a:pt x="7684" y="1534"/>
                </a:lnTo>
                <a:lnTo>
                  <a:pt x="7627" y="1428"/>
                </a:lnTo>
                <a:lnTo>
                  <a:pt x="7561" y="1327"/>
                </a:lnTo>
                <a:lnTo>
                  <a:pt x="7488" y="1226"/>
                </a:lnTo>
                <a:lnTo>
                  <a:pt x="7407" y="1128"/>
                </a:lnTo>
                <a:lnTo>
                  <a:pt x="7317" y="1032"/>
                </a:lnTo>
                <a:lnTo>
                  <a:pt x="7219" y="939"/>
                </a:lnTo>
                <a:lnTo>
                  <a:pt x="7116" y="850"/>
                </a:lnTo>
                <a:lnTo>
                  <a:pt x="7004" y="765"/>
                </a:lnTo>
                <a:lnTo>
                  <a:pt x="6886" y="683"/>
                </a:lnTo>
                <a:lnTo>
                  <a:pt x="6761" y="604"/>
                </a:lnTo>
                <a:lnTo>
                  <a:pt x="6631" y="529"/>
                </a:lnTo>
                <a:lnTo>
                  <a:pt x="6494" y="460"/>
                </a:lnTo>
                <a:lnTo>
                  <a:pt x="6351" y="393"/>
                </a:lnTo>
                <a:lnTo>
                  <a:pt x="6203" y="332"/>
                </a:lnTo>
                <a:lnTo>
                  <a:pt x="6051" y="277"/>
                </a:lnTo>
                <a:lnTo>
                  <a:pt x="5894" y="225"/>
                </a:lnTo>
                <a:lnTo>
                  <a:pt x="5735" y="178"/>
                </a:lnTo>
                <a:lnTo>
                  <a:pt x="5571" y="138"/>
                </a:lnTo>
                <a:lnTo>
                  <a:pt x="5404" y="101"/>
                </a:lnTo>
                <a:lnTo>
                  <a:pt x="5234" y="71"/>
                </a:lnTo>
                <a:lnTo>
                  <a:pt x="5062" y="45"/>
                </a:lnTo>
                <a:lnTo>
                  <a:pt x="4888" y="26"/>
                </a:lnTo>
                <a:lnTo>
                  <a:pt x="4713" y="12"/>
                </a:lnTo>
                <a:lnTo>
                  <a:pt x="4537" y="3"/>
                </a:lnTo>
                <a:lnTo>
                  <a:pt x="4360" y="0"/>
                </a:lnTo>
                <a:lnTo>
                  <a:pt x="4183" y="3"/>
                </a:lnTo>
                <a:lnTo>
                  <a:pt x="4007" y="10"/>
                </a:lnTo>
                <a:lnTo>
                  <a:pt x="3832" y="24"/>
                </a:lnTo>
                <a:lnTo>
                  <a:pt x="3658" y="43"/>
                </a:lnTo>
                <a:lnTo>
                  <a:pt x="3486" y="68"/>
                </a:lnTo>
                <a:lnTo>
                  <a:pt x="3316" y="98"/>
                </a:lnTo>
                <a:lnTo>
                  <a:pt x="3149" y="134"/>
                </a:lnTo>
                <a:lnTo>
                  <a:pt x="2985" y="174"/>
                </a:lnTo>
                <a:lnTo>
                  <a:pt x="2824" y="221"/>
                </a:lnTo>
                <a:lnTo>
                  <a:pt x="2667" y="271"/>
                </a:lnTo>
                <a:lnTo>
                  <a:pt x="2516" y="327"/>
                </a:lnTo>
                <a:lnTo>
                  <a:pt x="2368" y="388"/>
                </a:lnTo>
                <a:lnTo>
                  <a:pt x="2225" y="453"/>
                </a:lnTo>
                <a:lnTo>
                  <a:pt x="2089" y="522"/>
                </a:lnTo>
                <a:lnTo>
                  <a:pt x="1957" y="597"/>
                </a:lnTo>
                <a:lnTo>
                  <a:pt x="1832" y="674"/>
                </a:lnTo>
                <a:lnTo>
                  <a:pt x="1714" y="757"/>
                </a:lnTo>
                <a:lnTo>
                  <a:pt x="1602" y="841"/>
                </a:lnTo>
                <a:lnTo>
                  <a:pt x="1498" y="930"/>
                </a:lnTo>
                <a:lnTo>
                  <a:pt x="1401" y="1023"/>
                </a:lnTo>
                <a:lnTo>
                  <a:pt x="1311" y="1117"/>
                </a:lnTo>
                <a:lnTo>
                  <a:pt x="1228" y="1216"/>
                </a:lnTo>
                <a:lnTo>
                  <a:pt x="1155" y="1316"/>
                </a:lnTo>
                <a:lnTo>
                  <a:pt x="1089" y="1418"/>
                </a:lnTo>
                <a:lnTo>
                  <a:pt x="1032" y="1524"/>
                </a:lnTo>
                <a:lnTo>
                  <a:pt x="983" y="1629"/>
                </a:lnTo>
                <a:lnTo>
                  <a:pt x="942" y="1737"/>
                </a:lnTo>
                <a:lnTo>
                  <a:pt x="911" y="1847"/>
                </a:lnTo>
                <a:lnTo>
                  <a:pt x="889" y="1955"/>
                </a:lnTo>
                <a:lnTo>
                  <a:pt x="875" y="2066"/>
                </a:lnTo>
                <a:lnTo>
                  <a:pt x="871" y="2176"/>
                </a:lnTo>
                <a:lnTo>
                  <a:pt x="0" y="2175"/>
                </a:lnTo>
                <a:lnTo>
                  <a:pt x="1725" y="3259"/>
                </a:lnTo>
                <a:lnTo>
                  <a:pt x="3454" y="2180"/>
                </a:lnTo>
                <a:lnTo>
                  <a:pt x="2583" y="2179"/>
                </a:lnTo>
              </a:path>
            </a:pathLst>
          </a:custGeom>
          <a:solidFill>
            <a:srgbClr val="CCFF00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2" name="Textfeld 61"/>
          <p:cNvSpPr txBox="1"/>
          <p:nvPr/>
        </p:nvSpPr>
        <p:spPr>
          <a:xfrm>
            <a:off x="611040" y="3752886"/>
            <a:ext cx="4924440" cy="228215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>
            <a:noAutofit/>
          </a:bodyPr>
          <a:lstStyle/>
          <a:p>
            <a:r>
              <a:rPr lang="de-DE" sz="2400" strike="noStrike" spc="-1" dirty="0">
                <a:latin typeface="Arial"/>
                <a:ea typeface="Songti SC"/>
              </a:rPr>
              <a:t>Wie viele Bäume</a:t>
            </a:r>
            <a:r>
              <a:rPr lang="de-DE" sz="2400" spc="-1" dirty="0">
                <a:latin typeface="Arial"/>
              </a:rPr>
              <a:t> </a:t>
            </a:r>
            <a:r>
              <a:rPr lang="de-DE" sz="2400" spc="-1" dirty="0">
                <a:latin typeface="Arial"/>
                <a:ea typeface="Songti SC"/>
              </a:rPr>
              <a:t>w</a:t>
            </a:r>
            <a:r>
              <a:rPr lang="de-DE" sz="2400" strike="noStrike" spc="-1" dirty="0">
                <a:latin typeface="Arial"/>
                <a:ea typeface="Songti SC"/>
              </a:rPr>
              <a:t>erden benötigt, um 680 kg Kohlenstoffdioxid (CO</a:t>
            </a:r>
            <a:r>
              <a:rPr lang="de-DE" sz="2400" strike="noStrike" spc="-1" baseline="-25000" dirty="0">
                <a:latin typeface="Arial"/>
                <a:ea typeface="Songti SC"/>
              </a:rPr>
              <a:t>2</a:t>
            </a:r>
            <a:r>
              <a:rPr lang="de-DE" sz="2400" strike="noStrike" spc="-1" dirty="0">
                <a:latin typeface="Arial"/>
                <a:ea typeface="Songti SC"/>
              </a:rPr>
              <a:t>)</a:t>
            </a:r>
            <a:endParaRPr lang="de-DE" sz="2400" strike="noStrike" spc="-1" dirty="0">
              <a:latin typeface="Arial"/>
            </a:endParaRPr>
          </a:p>
          <a:p>
            <a:r>
              <a:rPr lang="de-DE" sz="2400" strike="noStrike" spc="-1" dirty="0">
                <a:latin typeface="Arial"/>
                <a:ea typeface="Songti SC"/>
              </a:rPr>
              <a:t>aus der Luft (Atmosphäre) zu entfernen?</a:t>
            </a:r>
            <a:endParaRPr lang="de-DE" sz="2400" strike="noStrike" spc="-1" dirty="0">
              <a:latin typeface="Arial"/>
            </a:endParaRPr>
          </a:p>
        </p:txBody>
      </p:sp>
      <p:pic>
        <p:nvPicPr>
          <p:cNvPr id="63" name="Grafik 62"/>
          <p:cNvPicPr/>
          <p:nvPr/>
        </p:nvPicPr>
        <p:blipFill>
          <a:blip r:embed="rId5"/>
          <a:stretch/>
        </p:blipFill>
        <p:spPr>
          <a:xfrm>
            <a:off x="6480360" y="4680000"/>
            <a:ext cx="2821320" cy="720000"/>
          </a:xfrm>
          <a:prstGeom prst="rect">
            <a:avLst/>
          </a:prstGeom>
          <a:ln w="0">
            <a:noFill/>
          </a:ln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276B6E0B-6236-945B-FF1A-1144586FA258}"/>
              </a:ext>
            </a:extLst>
          </p:cNvPr>
          <p:cNvSpPr txBox="1"/>
          <p:nvPr/>
        </p:nvSpPr>
        <p:spPr>
          <a:xfrm>
            <a:off x="3702960" y="6922676"/>
            <a:ext cx="2057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Quelle: Eigene Aufnahme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63</Words>
  <Application>Microsoft Macintosh PowerPoint</Application>
  <PresentationFormat>Benutzerdefiniert</PresentationFormat>
  <Paragraphs>11</Paragraphs>
  <Slides>4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4</vt:i4>
      </vt:variant>
    </vt:vector>
  </HeadingPairs>
  <TitlesOfParts>
    <vt:vector size="9" baseType="lpstr">
      <vt:lpstr>Arial</vt:lpstr>
      <vt:lpstr>Symbol</vt:lpstr>
      <vt:lpstr>Times New Roman</vt:lpstr>
      <vt:lpstr>Wingdings</vt:lpstr>
      <vt:lpstr>Office Theme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subject/>
  <dc:creator/>
  <dc:description/>
  <cp:lastModifiedBy>Wibke Niels</cp:lastModifiedBy>
  <cp:revision>14</cp:revision>
  <dcterms:created xsi:type="dcterms:W3CDTF">2021-10-08T08:30:24Z</dcterms:created>
  <dcterms:modified xsi:type="dcterms:W3CDTF">2022-04-14T12:25:26Z</dcterms:modified>
  <dc:language>de-DE</dc:language>
</cp:coreProperties>
</file>